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Override PartName="/customXml/itemProps15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2.svg" ContentType="image/svg+xml"/>
  <Override PartName="/ppt/media/image25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412" r:id="rId7"/>
    <p:sldId id="502" r:id="rId8"/>
    <p:sldId id="455" r:id="rId9"/>
    <p:sldId id="523" r:id="rId10"/>
    <p:sldId id="532" r:id="rId11"/>
    <p:sldId id="521" r:id="rId12"/>
    <p:sldId id="491" r:id="rId13"/>
    <p:sldId id="489" r:id="rId14"/>
    <p:sldId id="486" r:id="rId15"/>
    <p:sldId id="416" r:id="rId16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3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83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58.xml"/><Relationship Id="rId23" Type="http://schemas.openxmlformats.org/officeDocument/2006/relationships/customXml" Target="../customXml/item1.xml"/><Relationship Id="rId22" Type="http://schemas.openxmlformats.org/officeDocument/2006/relationships/customXmlProps" Target="../customXml/itemProps15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136.xml"/><Relationship Id="rId7" Type="http://schemas.openxmlformats.org/officeDocument/2006/relationships/image" Target="../media/image32.svg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0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image" Target="../media/image14.png"/><Relationship Id="rId1" Type="http://schemas.openxmlformats.org/officeDocument/2006/relationships/tags" Target="../tags/tag1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../media/image3.png"/><Relationship Id="rId7" Type="http://schemas.openxmlformats.org/officeDocument/2006/relationships/tags" Target="../tags/tag144.xml"/><Relationship Id="rId6" Type="http://schemas.openxmlformats.org/officeDocument/2006/relationships/image" Target="../media/image7.png"/><Relationship Id="rId5" Type="http://schemas.openxmlformats.org/officeDocument/2006/relationships/tags" Target="../tags/tag143.xml"/><Relationship Id="rId4" Type="http://schemas.openxmlformats.org/officeDocument/2006/relationships/image" Target="../media/image2.png"/><Relationship Id="rId3" Type="http://schemas.openxmlformats.org/officeDocument/2006/relationships/tags" Target="../tags/tag14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9.xml"/><Relationship Id="rId16" Type="http://schemas.openxmlformats.org/officeDocument/2006/relationships/image" Target="../media/image33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image" Target="../media/image13.png"/><Relationship Id="rId10" Type="http://schemas.openxmlformats.org/officeDocument/2006/relationships/tags" Target="../tags/tag146.xml"/><Relationship Id="rId1" Type="http://schemas.openxmlformats.org/officeDocument/2006/relationships/tags" Target="../tags/tag14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4.xml"/><Relationship Id="rId7" Type="http://schemas.openxmlformats.org/officeDocument/2006/relationships/image" Target="../media/image7.png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6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5.xml"/><Relationship Id="rId1" Type="http://schemas.openxmlformats.org/officeDocument/2006/relationships/tags" Target="../tags/tag15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5.xml"/><Relationship Id="rId10" Type="http://schemas.openxmlformats.org/officeDocument/2006/relationships/image" Target="../media/image20.png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16.wdp"/><Relationship Id="rId8" Type="http://schemas.openxmlformats.org/officeDocument/2006/relationships/image" Target="../media/image15.png"/><Relationship Id="rId7" Type="http://schemas.openxmlformats.org/officeDocument/2006/relationships/image" Target="../media/image18.svg"/><Relationship Id="rId6" Type="http://schemas.openxmlformats.org/officeDocument/2006/relationships/image" Target="../media/image17.png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0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image" Target="../media/image3.png"/><Relationship Id="rId5" Type="http://schemas.openxmlformats.org/officeDocument/2006/relationships/tags" Target="../tags/tag103.xml"/><Relationship Id="rId4" Type="http://schemas.openxmlformats.org/officeDocument/2006/relationships/image" Target="../media/image7.png"/><Relationship Id="rId3" Type="http://schemas.openxmlformats.org/officeDocument/2006/relationships/tags" Target="../tags/tag102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08.xml"/><Relationship Id="rId14" Type="http://schemas.openxmlformats.org/officeDocument/2006/relationships/image" Target="../media/image23.png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3.png"/><Relationship Id="rId5" Type="http://schemas.openxmlformats.org/officeDocument/2006/relationships/tags" Target="../tags/tag111.xml"/><Relationship Id="rId4" Type="http://schemas.openxmlformats.org/officeDocument/2006/relationships/image" Target="../media/image7.png"/><Relationship Id="rId3" Type="http://schemas.openxmlformats.org/officeDocument/2006/relationships/tags" Target="../tags/tag11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6.xml"/><Relationship Id="rId16" Type="http://schemas.openxmlformats.org/officeDocument/2006/relationships/image" Target="../media/image26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4.xml"/><Relationship Id="rId16" Type="http://schemas.openxmlformats.org/officeDocument/2006/relationships/image" Target="../media/image18.svg"/><Relationship Id="rId15" Type="http://schemas.openxmlformats.org/officeDocument/2006/relationships/image" Target="../media/image17.png"/><Relationship Id="rId14" Type="http://schemas.openxmlformats.org/officeDocument/2006/relationships/image" Target="../media/image26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3.png"/><Relationship Id="rId5" Type="http://schemas.openxmlformats.org/officeDocument/2006/relationships/tags" Target="../tags/tag127.xml"/><Relationship Id="rId4" Type="http://schemas.openxmlformats.org/officeDocument/2006/relationships/image" Target="../media/image7.png"/><Relationship Id="rId3" Type="http://schemas.openxmlformats.org/officeDocument/2006/relationships/tags" Target="../tags/tag126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32.xml"/><Relationship Id="rId17" Type="http://schemas.openxmlformats.org/officeDocument/2006/relationships/image" Target="../media/image30.svg"/><Relationship Id="rId16" Type="http://schemas.openxmlformats.org/officeDocument/2006/relationships/image" Target="../media/image29.png"/><Relationship Id="rId15" Type="http://schemas.openxmlformats.org/officeDocument/2006/relationships/image" Target="../media/image28.svg"/><Relationship Id="rId14" Type="http://schemas.openxmlformats.org/officeDocument/2006/relationships/image" Target="../media/image27.png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　初识人工智能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守护在线安全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说一说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23720" y="1648460"/>
            <a:ext cx="9243695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犯罪团伙会利用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“AI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换脸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”“AI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换声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等技术制作虚假视频，假扮亲友实施诈骗。如果旅途中爸爸突然接到朋友的视频电话，说家里老人住院急需借钱，爸爸该怎么做？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6650" y="547370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19700" y="559308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77010" y="1648460"/>
            <a:ext cx="673100" cy="673100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02196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拓展任务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530350" y="2610485"/>
            <a:ext cx="955929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国家已出台多项规范人工智能技术应用、保护个人信息权益等的法律法规。请搜索相关的法律法规，与家人、朋友一起探讨该如何应对人工智能带来的安全风险。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41425" y="2527935"/>
            <a:ext cx="673100" cy="6731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pic>
        <p:nvPicPr>
          <p:cNvPr id="8" name="C9F754DE-2CAD-44b6-B708-469DEB6407EB-1" descr="C:/Users/Fll/AppData/Local/Temp/wpp.YaSwjXwpp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96820" y="1558290"/>
            <a:ext cx="8255635" cy="346202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旅途中，壮壮在园区里看到了正在喷洒作业的无人机，在餐厅里遇到了正在送餐的智能服务机器人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……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28578" y="2338179"/>
            <a:ext cx="3590485" cy="2506244"/>
            <a:chOff x="2601" y="295"/>
            <a:chExt cx="8648" cy="8013"/>
          </a:xfrm>
        </p:grpSpPr>
        <p:sp>
          <p:nvSpPr>
            <p:cNvPr id="9" name="图形"/>
            <p:cNvSpPr txBox="1"/>
            <p:nvPr/>
          </p:nvSpPr>
          <p:spPr>
            <a:xfrm>
              <a:off x="3835" y="1207"/>
              <a:ext cx="6184" cy="592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人工智能还能帮助人类解决哪些问题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呢？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601" y="295"/>
              <a:ext cx="8648" cy="8013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9001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440815"/>
            <a:ext cx="10074910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以下情景是壮壮的旅行见闻，和小组同学议一议，人工智能可以给我们带来什么样的便利？在我们身边还有哪些常见的应用案例？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05355" y="5229860"/>
            <a:ext cx="213487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>
                <a:solidFill>
                  <a:srgbClr val="231F20"/>
                </a:solidFill>
                <a:latin typeface="方正细黑一简体"/>
                <a:ea typeface="方正细黑一简体"/>
              </a:rPr>
              <a:t>无人机喷洒作业</a:t>
            </a:r>
            <a:endParaRPr lang="zh-CN" altLang="en-US" sz="1600">
              <a:solidFill>
                <a:srgbClr val="231F20"/>
              </a:solidFill>
              <a:latin typeface="方正细黑一简体"/>
              <a:ea typeface="方正细黑一简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9320" y="5229860"/>
            <a:ext cx="207772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>
                <a:solidFill>
                  <a:srgbClr val="231F20"/>
                </a:solidFill>
                <a:latin typeface="方正细黑一简体"/>
                <a:ea typeface="方正细黑一简体"/>
              </a:rPr>
              <a:t>餐厅智能服务机器人</a:t>
            </a:r>
            <a:endParaRPr lang="zh-CN" altLang="en-US" sz="1600">
              <a:solidFill>
                <a:srgbClr val="231F20"/>
              </a:solidFill>
              <a:latin typeface="方正细黑一简体"/>
              <a:ea typeface="方正细黑一简体"/>
            </a:endParaRPr>
          </a:p>
        </p:txBody>
      </p: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ai5_1693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5355" y="3429635"/>
            <a:ext cx="2134870" cy="1800225"/>
          </a:xfrm>
          <a:prstGeom prst="rect">
            <a:avLst/>
          </a:prstGeom>
        </p:spPr>
      </p:pic>
      <p:pic>
        <p:nvPicPr>
          <p:cNvPr id="7" name="图片 6" descr="ai5_154008"/>
          <p:cNvPicPr>
            <a:picLocks noChangeAspect="1"/>
          </p:cNvPicPr>
          <p:nvPr/>
        </p:nvPicPr>
        <p:blipFill>
          <a:blip r:embed="rId10"/>
          <a:srcRect t="9176" b="31000"/>
          <a:stretch>
            <a:fillRect/>
          </a:stretch>
        </p:blipFill>
        <p:spPr>
          <a:xfrm>
            <a:off x="6061710" y="3429635"/>
            <a:ext cx="2005330" cy="179959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活动二：找一找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07440" y="1521460"/>
            <a:ext cx="1011745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37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人工智能在农业、航空航天、医疗、教育等领域都有应用。请和小组同学分工，找一找各个领域的人工智能应用实例。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1828800" y="3545205"/>
          <a:ext cx="7760335" cy="118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6335"/>
                <a:gridCol w="533400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领域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人工智能应用实例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80200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 descr="时间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请搜索生成式人工智能的相关应用，把应用名称填到横线上，并向身边有需要的人分享。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活动三：搜一搜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9425" y="1494155"/>
            <a:ext cx="625475" cy="62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5915" y="2527935"/>
            <a:ext cx="6585585" cy="385572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以下是小美与生成式人工智能画图工具的一段对话，以及人工智能为她生成的画作。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0" name="图片 9" descr="车辆信息查询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70380" y="1662430"/>
            <a:ext cx="560070" cy="56007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553845" y="2980055"/>
            <a:ext cx="5868670" cy="2674620"/>
            <a:chOff x="2421" y="1271"/>
            <a:chExt cx="8647" cy="8553"/>
          </a:xfrm>
        </p:grpSpPr>
        <p:sp>
          <p:nvSpPr>
            <p:cNvPr id="18" name="图形"/>
            <p:cNvSpPr txBox="1"/>
            <p:nvPr/>
          </p:nvSpPr>
          <p:spPr>
            <a:xfrm>
              <a:off x="3295" y="2772"/>
              <a:ext cx="6509" cy="498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2500"/>
                </a:lnSpc>
              </a:pPr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帮我生成图片：图片风格为水墨画，一条蜿蜒的小溪穿过古老的村庄，两岸古树依依，营造出一种古朴宁静的氛围，尺寸比例为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4∶3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。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2421" y="1271"/>
              <a:ext cx="8647" cy="8553"/>
            </a:xfrm>
            <a:prstGeom prst="cloudCallout">
              <a:avLst>
                <a:gd name="adj1" fmla="val -35858"/>
                <a:gd name="adj2" fmla="val 62228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4149090"/>
            <a:ext cx="2508885" cy="26333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28585" y="3015615"/>
            <a:ext cx="2776855" cy="208153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728585" y="5097145"/>
            <a:ext cx="277685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人工智能生成的村庄水墨画</a:t>
            </a:r>
            <a:endParaRPr lang="zh-CN" altLang="en-US" sz="1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请你试着找出小美与人工智能对话内容中的重点信息，记录下来。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0" name="图片 9" descr="车辆信息查询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70380" y="1662430"/>
            <a:ext cx="560070" cy="5600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28585" y="3015615"/>
            <a:ext cx="2776855" cy="208153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728585" y="5097145"/>
            <a:ext cx="277685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人工智能生成的村庄水墨画</a:t>
            </a:r>
            <a:endParaRPr lang="zh-CN" altLang="en-US" sz="1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图形"/>
          <p:cNvSpPr txBox="1"/>
          <p:nvPr/>
        </p:nvSpPr>
        <p:spPr>
          <a:xfrm>
            <a:off x="2146935" y="3112770"/>
            <a:ext cx="5095240" cy="1979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 fontAlgn="auto">
              <a:lnSpc>
                <a:spcPts val="4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帮我生成图片：图片风格为水墨画，一条蜿蜒的小溪穿过古老的村庄，两岸古树依依，营造出一种古朴宁静的氛围，尺寸比例为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4∶3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时间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/>
        </p:nvSpPr>
        <p:spPr>
          <a:xfrm>
            <a:off x="1688465" y="4792980"/>
            <a:ext cx="90798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AI 歌手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：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endParaRPr lang="en-US" altLang="zh-CN" sz="2800" b="1" u="sng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搜索真人歌手和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AI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歌手的声音，听听有何异同，填写在横线上。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任务四：辩一辩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49987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691640" y="3208655"/>
            <a:ext cx="90798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真人歌手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：通常具有丰富的音色变化，情感表达更加细腻。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91640" y="4895850"/>
            <a:ext cx="334645" cy="334645"/>
          </a:xfrm>
          <a:prstGeom prst="rect">
            <a:avLst/>
          </a:prstGeom>
        </p:spPr>
      </p:pic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88465" y="3208655"/>
            <a:ext cx="399415" cy="39941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94430" y="5331460"/>
            <a:ext cx="6991350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TABLE_ENDDRAG_ORIGIN_RECT" val="611*93"/>
  <p:tag name="TABLE_ENDDRAG_RECT" val="144*279*611*93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Y2NTc0Njg4MDI5IiwKCSJHcm91cElkIiA6ICIzNzQ1MTUxMCIsCgkiSW1hZ2UiIDogImlWQk9SdzBLR2dvQUFBQU5TVWhFVWdBQUJPd0FBQUVrQ0FZQUFBQ2N4cTc3QUFBQUFYTlNSMElBcnM0YzZRQUFJQUJKUkVGVWVKenMzWGQ0aytYK0J2QTd1Mm5TdlZzNjZLQXRaVVBaZXlQSUVnUnhnUUtLNjdpM0hoVTlldHdLZWh3b0x2eUJBaXF5QkFUWlMzWkxDNVFPb0l2dWxUVDc5MGZhdDBtVFRsQ2kzcC9yNHJySW0vZDk4eVJwMHViTzkzbStvcUh6WDdlQWlJaUlpSWlJaUlpSVhJTDRXZytBaUlpSWlJaUlpSWlJR2p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hTYXowQUlpSWlJaUlpY2gxU2lSaEdrN25aZlVMOHZUQ29SeXdBNEZqNkJaeS9WUFJuREsxVmZMMVVHSm1jSUZ6T3lTL0I0ZFRzVmgzckpwZWhWbSs0Nm1OU0ttU0lEUEhEaFlKU2FHcjFUdmNKOHZVRUFCU1dWbDcxMjc4U3M4Y2xJeXUzR0FkVHNxNzFVQ0FTQVQzakkzQTAvWUxEZFRkUDZBZXoyWUlxVFMwMjdUMEZrOW5TcHZOYVdyOTdxN2pKWlRDWVREQTFlaTBwRlRJTTdoa0hBTWk5WEliVG1ma0FnQUFmTlhyRVJ3QUF6bVFYNEVKQmFaUG5EdkgzZ2tRc3hxWExaVmQzMExDKy9xVVNpZFBYd1pXK1BwS2lROUduY3hUQ2czeGdNcHZ4NnZKTlZ6TFV2ejBHZGtSRVJFUkVSQVFBNkpVUWdVZHVHWXUxTzQ1aXphOUhoZTBkUS8xeDk0eGgySG5rTEhiOG5vNm9VSC9jUDJza0FPRGRiN2UxR05nOWZ2czR4SVlIb1ZwVGk0ZmYvZzRBMENreUNONXE5MWFQN1ZCcXk0R1JUQ3JCeS9kTVJWSjBxTER0aWZmWHRIaWNSQ0xHRFNONzRmWkpBL0hDeCt0dytMUTE0RXVJQ29hdnB3b3ltUVJ5bVJRS21SUnVDaG1VY2huYzNlUndWeXFnY3BORDVhNkFsMG9KbmNHSWg5NWE1WEQrWGdrUitNOTkwd0VBUjlNdk9OMW40ZlNoR04wdkVibEY1Zmp2RjV0eDR1eEZwMk1kM1M4Umc3ckh0bmlmV25Jb05RdWI5cVkwdTgrYzhYMXgxdzNEaEhHLzh0a0dGSmRYdDNodXBVS0dFSDh2ZUh1NHc5ZFRCVzlQZC9oNXFSSG82NEZBSHc4RStIamc5UzgzT3czZW1yTmcybERjUEtFZnRoOU94enNydHFLeXBoWUFNS0JiREJaT0h3b0FTRG1maTk5UHR4elFsbFRVd0dBMFlmNjBJZWdhRzRhWGw2MUhVVmsxdk5SS3U4QzNMYllmVGtkRnRSYkRlOGZqdmxranNQUG9XU3hadWQxdUgxOVBGWjY5Y3lJQVlNT2VrMEpnRng4WkxHeGZzbXA3azRHZGg3c2IvdnZBRFFqMDljVGIzMnpCbGdPbklaR0lJWmRLV2pYR1dyMmgyWEJ5em9SK21EVW1HZXQzbjhUYTdVZFJXRm9KZjI4MWJwczBBS1A2Sm1MaDRxK1FXMVRlcXR0cXpOdERpVHVtREJJdXI5aDBzTmxnOHArT2dSMFJFUkVSRVJGQjdhN0FLL2RPZzd1YkhJdG1ERWRLUmk3TzVCUUNBRVlreDZOLzEyajA3eHJkWkpEVW5JaGdQOFJIQnFHaVdpdHNXekJ0Q1BvbWRXejFPWVl0ZUtQWjZ5VmlFWjZhTjhFdXJBT0F4MjRiaDN0ZVhkRnM1VnBTZENqdXZYRUVBT0RwTzY3RDNCZVdvNkphaTVzbjlNUFFYcDFhUFVhenhlSzBRakVwSmt6NC82bU1TdzdIdWNsbFFzVmlzSzhuc3ZPS203eU5UaEZCN1E2VWJGVlVhNXNON0NZUDZ5NkVkUUNRbnBYZnFyQU9BRVltSitEeDI4YzN1MDlDVkRCaXd3UFJ2MnQwcy91dDJYNFVlNDluSURyTUgzUEc5eFBPM3kydUE1NWF1aFpuY3dveGIzSkRDTlFsSmd5clhydXJ4VEV1ZXZVYmRBajB3YTNYOVFjQWZQYjhYUHpuODQwb0xxL0dnM05HdDNpOE02Y3o4MkEwbWZEUXphUGg3ZUdPR2FONkl5VWpGenQrUDlPdTh6WG1xWExEMncvZmlNZ1FQd0RBdzdlTXhZbXpsekNxWHlMdXFnc3NXN0x3NWErRTEzVmpJZjVldUdWQ2Z5amtVc3dlbDR6TTNDTDhzajhWaTJZTXgraCtpUUNBeCtlT3g3L2VXT24wK01uRHV1UCsyYU5hZlgrV3Z6QVA1bWJTdzdlKzNvTE4rNW9QbGYvT0dOZ1JFUkVSRVJFUnFqVTZMUHR4Tng2WVBRb3lxUVRQTDd3ZTgxLzZFbHFkQWNON3h3TUFLbXRxMFNNK0FqRWRBb1RqdXNTRVFXOHcyWjFyeCsvcFRVNzlyTGYvWkNZS2lpdVJuQlFGbVZTQ2ZTZk8yMTBmRnVpTjNvbVJBSUFxVFcyejUzS1R5L0RpM1pPRjhNZGdOQ0VudndTeDRZSHc5MWJqdmNkbTQ4a2xhNUNkVitMMCtKUG5MbUhEbmxPWU9MZ3JmTDFVZU9TV3NYaitvNStRblZlQ29iMEFrOGtNbmNHSVdwMEJVcWtFbmlvM0FFQnFaaDRLaWl0UVU2dUhScXVIcGxZUHVVd0tvOG4rdnZlc20rb0lBQWRQWlVHcGtBbmpOSnJNR05VM1FkaDJNRFhMTHRpOEZtYU83b1A3WmxrRFRMUEZnaVVydDJQdDlvYUtTNFZjaWtVemhzUFBTNFVYUGw3bk1QMjBxUW9zcmM2QS9LSnlGSlpXb3FTaUJ0MDdkUkNlNDZic1BuWU9BSkNaVzR5bmxxN0YwM2RjQjArVkc0d21Nd3BMS25IYnBBR0lqd3hxODMwMG15M1lmamdkQ1ZFaHVHRlVMM2lwbFZpOGFBb1dMOXNnN0ZPbHFVV050dUc1OUhCM2cwb3BCd0JjTHExeUNKc01SaE5xdEhvc1diVWR6ODJmQkFCNDdMYnhPSk5UQ0sxT2o4Z1FQL2g3cTRYOS9ielU2QkVmRGdEb0dOYndtdW9RNklNZThlRW9yYWdSS3RBQ2ZUM3c1a00zSWpMWUZ3QmdOSm54d3NmcnJ0b1VhcGxVZ3VjWFhBK0YzQm9UbmM3TXh5LzdVd0VBSDYzWmlVRTlZcUZVeU5DalV6am1UUjZFNWV2Mk9weERJbTU5cFI5Z25YN2JISW40bjkxMlFUUjAvdXRYZWFZMkVSRVJFUkVSL1JXSlJNRC9ucm9GaVIxREFBRC9XLzBianFSZHdMTG5ibXZUZWVZOC9TbHlpOHF4NGYwSElCR0xvWkJMSVJhSkFGaERtNXo4RXR6MXl0ZVlOcUtuVU0zMHhjLzdoQkFnSXRnWDd6d3lDLzdlYWhoTlpqejZ6bmM0ZHNaNVpWOWtzQytlVzNnOTRzSURBVmpEdFg5L3ZBNUgwbkx3N3FPemhUQkhVNnZIcTU5dnhLNjZBS2d4dFZLQnJ4YmZDVDh2RlFEZ29iZFc0ZVM1U3hDSlJEQVlHd0xKV1dPVGNjL000UUNBaDkvK0RrZlNjcHllejlkVEpkeTN3VDFpSVhFU1RueTlZVCtXL2JnSEh6M2Q4SmpyalNib0RVYTcvZEl5OC9Ib3U5OERzSVljTXFrRWczdkdJU1VqRitWVkdtRS9QMjgxVnJ3OFg3aDgzUVB2d1d3VHBzbGxVaVFuUldIdjhRd2hMR3hzd2JRaHVLV3U2a3luTitMbHp6WmcxOUd6ZHZ1OGV2OTBET3dXQXdEWWRmU3NRMmluZGxkZ1FMY1lWRlpyRWVqcmlVZHZIUXZBL2prR3JGT2xKdzd1QmdCMng0dEVFSDVlM3YxMkczN1ljVXk0TGl6QUd5OHVtb0kzdnR3TVQ1VVNyejg0QTJLUkNCWFZXank5OUFmVTZnMjRjVXdmakJ1UUJBQlkvT2w2Wk9kYmc5cFg3cDJHWUQ5UFpPZVZZTjRMeTRYQWJYanZlQ3lhT1J5dmZMWUJtbG85UG52K2RnRFdxYW1ydHgwUmJ2dmpaMjVGUWxRd2pwMjVpQWZmZEY1bFZ1K05CMmNJRmFTcmZ6MkM5T3dDWWNwcmEyM2VsNEpYbDI5Q1Vrd29YcjVuS253OVZjSmo5ZUluNjdEemlQVjU2ZDgxR2lQNnhMZnFuTXZYN1VWQmlXUEk5OWh0NHpCcGlQVzUwT21OV0xENFMrVFlURmVkTXF3SEhyNWxEQURyZW44dmZyTE9vWExRUzYxRXNKOW5tKzVqY3dwS0txOTVlSDB0c2NLT2lJaUlpSWlJQUZnL2lMLysxUy80NElrNStPeW5QVmk5N1FpZW5EdWgzZWRUS3VTUWlFV050c21FS3A2ZmZqdU81S1NPR05ROUJuT3ZINGlrNkZBY1NNbkUvS2xEb0ZUSVlEQ2E4Si9QTnpZWjFrMGIwUk9MWmd3WHpxZlZHYkI0Mlhyc1BaNEJBSGowbmUvdytyOW1JTEZqQ056ZDVGaDh6MVRzT0p5TzkxZHVSMmxsamQyNXFyVTZ2THRpSy80MVp6U1dyTnlPaTRXbHVINW9kNGZiN0JyYk1MMTFjSTlZUk5SVlBObmF1UGNVbEFvWmh2VnVlVHB0dDdnT1FsZ0hBSEtweEtGS1NTWnJ1Q3lYU2ZIRTNQRVkzanNlcWVmejhPQ2JLNkd2Q3hSMWpSb0MxT29NZGtIWUk3ZU14WmorbmJINzJEbTgvYzFXdThkQXFaRGh1Zm1UaEttNVJXWFZlUG9ENjVUVHh0NWRzUTF4NFVFSThGRmphSzlPK1BmQ3lYanhrNGJRcmxxanc5WURwd0hZUDE3TnVmWFpaVUpsM3JEZW5mRFMzVk9jN3BkYlZJNGxLN2ZqeWJrVHNQUzdIVGg0S2hNRHVzWGc5UzgzSStWOEx0UktCWktUb29UOWgvYnFoTzBmcjRPL2p4ckd1c2ZwazdVN2hiQk9JaGJodHlObnNQUG9HVmdzUUd4ZDhGdXZWMElFN3A0eEhCS3hTTGd1Mk04VG56eHJIMkovOE4wT3UrbmliMyt6RlI4OGVUT1dyOXVMbjNlZHdKaituVnYxT0RpemNQcFFJYXd6R0UxNDhaT2ZoY3BEQURod0toTUhUbVcyKy93THBnMFJ3anJBZWw5eUdxMHQ5OVBPNCtqWHBTTUc5WWlGU0FROGZlZEU2QTFHN0xXcGpLMm8xcUtpV292RWppSDQ3d00zdEdzc2VvTUpNeDcvWC92dXlOOE1BenNpSWlJaUlpSVNaRjRxd3N6SFAwSzFWZ2VGWElyaGRaVTdoMU96OGZUU3RRQ0FmbDJqOGZJOVV3RllxNURXL1hiYzdoejFBZEtHUFNjaEVZc3dvRnNNZkQxVjBCdE4ySG9nRlVWbDFyWFF6QllMbnZ2Zmozamhyc2tZMmpNT3lVbFJRdGlpMVJudytIdXJjZktjNDVwdlNUR2h1SC9XU0x1Z3E2Q2tFazh0WFl0TW13WVlsVFcxZU9DTmxYajJ6b2xDZURZaU9RSEpYVHBpemE5SDhQM1dJM2JUYlhjZE80ZURxVm5RNlkzb25Salo0bHBtMDBmMmNycTl2dktwWGxGWk5ZNmZzVFpZQ1BMelJMZTREc0oxOWRWc0FKQ1ZWNHhxalE2QWRZcGlRbFF3QU1Cb2JLaUVxOVVaNEtsU0NvL0RrL01tNEtWUDF6YzdUc0JhR1ZnZkd2Vk42b2lRQUM4aHNPc2FHNGFuN3JnT1lRSGVBSUMwckh3OC9jRVBLSzJvZ1VRc3NqYmNrTXVna0VtaGtGdWJieXhmdHhlUDNqWVdZcEVJdzNwM3d0TjNUc1RMeTliRFlyRjJscTBQTW4zcWdpWUFHTlE5QmdFKzFpbWhUVTFQYm82dmx3b0xwdzNGK0lGZElCSUJBN3ZGNE1rbGE1RVFGWXowN0FMNGVMcmJWYUlCMXZEdnpZZG00cTJ2dCtEbVo1Y2hQakpJV01OTnJWVGcvY2R2d3FhOUtmaCsyKzlPYjlORDVlWXc1VGJFM3dzaC9sNzIrN2tyN0M3bkYxZmd4aWMrRXFvWUQ2VmtZZEdyM3lEQXgwTUlJL2NlejhBM213NEFBTHJIaGVQdUdkWTFBNy9mOWp1MkgwNUhlWlcxdXV6bFpSdXcvSVc1RUl2RWVQYkRIMUNqMWVHTEYrZmg3VysyT24xOXRNWGRNNGJocG5GOWhjdnJkcDNBVHp1UE85MzNsYzgzNEg5UDNZTElFRC9JcFJLOHRHZ3EvdlA1UnZ4NktNMXVQNmxFREMrMXNsM2owUnROTGUvMEQ4SEFqb2lJaUlpSWlPeFVhNjJoa1U1dnhNS1h2OEw4cVVPdzdlQnA0Y08wN1ZSS2s4bmM1SWZzdDc3ZUFnQlkrc1FjK0hxcW9LM1Y0L1V2ZndFQWVIdTRvMC9uU0l6c2s0QitUaG9QS0JVeVBEdC9JdmFkT0kvVXpEeGs1NVVnTTdjSWkyWU13OHpSZlJ6MkQvYnp4UEovejIzVi9WTXJGYmg5MGtETUhOMEhkN3o0QmZLTEs0VHJkSHJyZEZTVDJReXR6dUJ3YlAyVVZBRFFHNHdPNjdjQmNGamJMT05pSVY3K3pMbzIyckRlbllUQXJrZDhoRkNCVmxhcHdkMnZmSVBhdWlxNUFCOFBySDc5YmdDQTBkVHcrSm90RnJ6NHljLzQ3UG5iNGUrdHhxaStpVGgvcVFnck5oMXM4djZPNkJNdmhFRW1reG5QZi9RVFVzL25BUUNpT3dUZy9jZHZFcWFnQWtCNHNDKytmV1VCNURLcFE0VmtVMGIzVFVTTlZvZTN2OW1LQWQxaTBLTlR1TU0rY1JGQmlJdXdobDlIMG5KUVVGTGhzRTlUcG8zb2lidHVHQ2FzOVFjQWlkSFd3RmFuTjJMQnRDR1lOcUtYc01aYzZ2azhsRlJVWTJpdlR1aWRHSW12RnQrSmd5bFoySG5rREF3bU15NFZsT0xGdTZjZ3BrTUE3cHMxQWgzRC9QRG1WMXVhSGNNN0s3YWlzTFJLdUJ3VjRpYzhydlhDZzN5Z2tEZU1VYWMzNEdKaG1WQjkxaUd3SVNBdXFhd1J1c1RhaG93RkpaWENkZ0FvS3F2Q2E4czNJYStvSEpkTHE3RHMrZHNSNHUrRjl4KzdDUzkrc3E3TjFYVmFuUUZLaFF4UDMzR2RYVk9WdlNmTzQ5MFZXNXM4cmthcng1TkwxbUxwRTNQZzU2V0NWQ0xHOHdzbUlUNHlDQit2MmVuMHRmRHQ1a1A0YXYyK0ZzZjA3cU96aFlDYXJCallFUkVSRVJFUkVlNmNNbGpvUGdrQWhhV1YrR0hITVF6dUdZZjBuQUowQ1BiRm5BbldMcDJSTnROQWt6dEhRZWttdHp1WHRsWnZ0KzVZWTZQN0plTFpPeWRCMUNnTEtxMm93YVhMWlVLZ0ZlVHJpV2tqZW1MYWlKN1ExT294L2RFUHNldm9PVXdmMlJzU3NRaFZtbHJrWGk1djB3ZjlVeG01UWtpMmJ1Y0o1QmRYNE44THIwZTh6VGt1RnBUaWlmZlhZUHg5N3pvY2I3dUczWk5MMWphNWhwMnEwV1BpVEdXMUZnZE9aYUovMTJoOHZYRy9FTllCc0F2UVRJM1dtaXV2MHVDbFQ5ZmozVWRuUVN3U1lmNjBJY2k0ZUJtWnVVVm9yRzlTUnp3N2Z4TEVJaEVzRnVBL24yKzBDM2d5THhYaFlrR3AzWE92VmlvY3p0TWFVNGIxUUUxZGhlRFZwbFlxaExDdVZtL0Fsei92ZzRlN0c5YTljNTlETlZmSytWdzh2ZlFIYUd2MWVHN2g5UmphTXc1U2lSaUR1c2RnVUhmcjJudmZianFJN1lmVDBEc3hFaUlSTUhGd041aE1saWFyeXdBZ1Bic0FPZmtObFlFR285RmhuOFgzVEVYSFVIL2hjbFplTWViK2U3bHdXV3dUZ0pxZEJGeE4yVk0zemZ1VmU2Y0oxWDE1eGVXNFVGQ0t6VXNmYlBWNUFHREc0Ly9EQzNkTlJoZTc3c1c1V0xMeVYvaDZxWm81MG5xZlgvMThJeGJmTTFWNFBtYU5UVVphVnI3VGJyalhEZXFDQWQyYTd3UU1BS0grM20yNkQvOEVET3lJaUlpSWlJaitSTXRmbUlmb01QK1dkMnlqNXo3OHNjbUdDcTNSTXlIQ2JyMnhyTHhpSEUyL2dMdW1EMjMydUVFOVlvVjF6K3FWVnRZMEc5amw1SldnVm04UVB2RG41SmZnKzIxSHNIbGZDZ3hHRTZMRC9ERmpkRzhNNngwdmhFZmJEcVpCcXpQZzVMbExXUGJqYm5RTTljY0gzKzFBajA3aHJRb0U2cjMrMVM5STdoeUY0YjNqOGNuYW5RQ3MxV3oxMDBFQkNFMGZSQ0pnVUhmNysyWWJ4blNKQ2JPcitLcXNxVzNURk1YTTNDSXMrM0VQaHZlT3g4amtCT3c0ZkVhWXBtb2I3RGhyRG5IaTdFV3MvT1V3NW96dkM3RkloTUU5NDV3R2RqZU43eXQwNDN4LzVhL1kxbWo2SWdCOC90TmVUQmpVUmFnQ3E2eXBoYVpXaHhxdEhqVmFIV3AxQnRUcURVS25YR3ZEQ2hNTVJqT01SaE1tRCsrQnU2WVBoY2xzUVZtVkJvKzl1eG9Tc1FoaXNRakxucnNkb1hXUDdUY2JEK0NiamRZcG9DYVRHUS9lM1B5VVkxdnJkcDNBYlpNRzRGUkdMdDc0Nmhma0YxY2dPc3dmczJ5bWN4YVVWT0w3cmIvamh4MUhoV3F2NXo3OEVTUDZ4T1BHTWNub0hOM1EyT1A3YlVmcUhtc1JIcnR0SEF3bUV6YnNPZG5zR0Q1KzV0WldqOWVXV3FsQWJJUjEvVHZibnpOZlQvZG11OFFDd0tYQ01oU1hXNmVRejU4NkdJUHJYbXRtaXdXdmZyNFJ0VTZxUUZ2am85VTc4ZTZqczRXZmphNnhZVmo1NnNJMm5hTmFvNFBhWFlGdEI5T2NobldBdFpMVzI4TzlYV1A4cDJOZ1IwUkVSRVJFOUtkcWZWVk5telF1VjJ1amFrMHRLcXExOEZDNUNkVmRKbFBEdEZDSlJDdzBROUFiakxCWUlEUjdhTnh4dEQ1RUNQSDNRcENmSnp6cktxRFU3bTdZOE40REtDaXB3TmNiOWtNaUVXUDMwWFBJeWl0R1pJZ2YzbnhvSmdCZys2RjB2UDdsTDNqenF5MUk2QmlNM29sUjJIc2lRemovdHpiVFAzODdjZ2EvSFhFZUZqU2w4U0w5cHpQem9OWHAwUzJ1QTl4c3BqUEtKQks4Y3UrMEpzOXp4NVJCZHBkUFplVGl2djkrNjdCZjN5N1JRaFZVNHltbWZaTTY0dEhieHNMRDNRMCtudTU0OE0yVk1Ka3RkbDFsYmFmRTJ2cnN4OTJJQ3ZYRHp6dFBZTi9KODhMNmNMWWVlL2Q3L0d2T2FKUlcxR0R0OXFOT3o5T2V4OURXdDVzT3drdWx4SkcwSEJ4S3pSSzJYemVvcXhEV1dlK0hHYjZlS3FHNVJGdFVWR3R4Lyt2L0I2M09nUEVEdXdqYkMwb3E0T1BoanBQbkx1Rk1UZ0U4Vkc2NGJkSkFoK01QcFdZaDkzSVpxclU2cEdjWENNSG9oajBuSVJKWmY0YlRzd3VFVUE5d3JJRExMNjZ3Nnhpc2tFc1I1R3ZmRmZYckRRZmdxWExEdk1tRGhNcS8ySWhBdlBmb2JJY3hEZTNWeVc1S2FyMzZxbEtnb1V2dTNPc0g0dGFKQTRSOWN2SkxjQ29qRjE1cXBkT2dVU3FSQ0oxeWRYb2p0aDA2TFZ5bjFSbHdLaU1YNy8zZk5uaXBsSmcvYllqRDhhM3g4TnVyY09PWVpMejU5UzkyMjgva0ZPTFc1ejVyMXprYlR5Zi9KMk5nUjBSRVJFUkU5S2U2c21DdFNWZjRRZmZKSmRhR0V0LytaNEZRQlhRb05VdVlGbnJyZGYyRkQvWVB2clVLR3EwZVg3dzREd0R3K2JxOStIYlRRVVIzQ0VCT2ZnbE1KalBVU29WRHhZNUVMSUxhWFlHaWpDcFUxdFJDS2hHalIzdzRlc1NISThUZlMxajN6R1F5MjFXWVZXdHFvZEhhVDdWTTdCaUNHOGM0cm1YWEdwZExxL0MvMWI4Smx6LzgvamVIKzk2WXhkSjBtTkRTT204U3NjaXVFczlXWVdrbDVGTHJSL051Y1IxdzU5UWgrR1R0THNna0RaMWg2OFBRL2wyak1icHZvdDN4TlJvZFJpWW5ZR1J5QWhTTmJ1UHBPeWJDVWpmbXNBQnZQSHZuUkx2cmR4dzVJM1RVdlg1b2Q5eDc0NGhtNzBkelB2MWhsMTFZSjVOS2NQdjE5c0habEdFOU1IdGNNbDVadHFGZDFhRHAyUVVZMXJzVDVsN3ZHTWoxN3hxTi9rN1dRbXhzeWFydDJMd3Z4VzdibHYycHdqcU1DbGxEVEdKc3REYmpVMHZXSWl1dldMamNOVFlNUzUrWVk3ZFBmUU9HbVdQNnRMdnhRbU8zWE5jZjh5WVBjbnBkUmJWV1dCZlNsbHFwRUFLN21scWQwMzNXN1R3QkgwOTM5RXlJQUFDb2xBcGhlcmxPYjBUSytWeTcvU1VTc2QzYWhIbEZGVmk4ekw3aGlaK1hDaXRlV2RDR2UrZkl0aEx6bjR5QkhSRVJFUkVSMFRVeTc0WGx5TXd0Ym5sSEY1QVVFeXI4LzNKcEpkUktONGQ5RnMwWWh0Z09nVml4K1NEVy9Ib0VGb3Q5NFovWllzR3BjNWV3NTNnRzdwczFzc2tRcTNkaUpIb25SdHB0S3lpcFJFRkpwWEE1ME5jREk1TVQyblZmc3ZLSzdRSzcxdGp4ZXpwZS9PUm5wOWM1VzBmTlZrVzFGaGtYTHdNQWZEemNFZDJoWWZwalRuNEpscTdhamtkdUhRdkFPb1gxd0tsTXU0WVg5WUZkWklpZjBPbTFOVWIzUzJ6MitweUNVaUd3azByRVRUNGZyU0cxQ1JnQjRQN1pJeEhzWjE5OTV1TnBuUnI1MHFLcCtPU0hYZTIrclhwR2s5bXU0cTNwc1RVMENuSG1pNWZ1UUVwR0xuN2VkY0t1WVlSV2J6L2R0RDZnYnFzejJRVlkrUEpYQUlBbjUwNFFudjlYUHRzZ3JJblhJejVDV0J0eDFaYkRRdkJYWEY2TmIxNmUzNjdiYlkyeVNnMGVmdnM3QU1DQWJqRjQ3ZjdwQUt3L2wvWGI2L2w0dXVQSHQrNFZMbXQxZW9memlac0pwMXVydWVmcW40U0JIUkVSRVJFUkVUV3JlNmR3RE9obVhheS9xS3dhUldYVmRvRmQvVHBZd1g1ZThQVlNvWHRjQjZ6ZWRnU0hUMmNoSzdjWVEzckdJVFRBRzFVMXRYamdqWlVBZ0ptais4RE41b085WENvUkZyeXYwZXBScFdub3BnbFl1MjMrVlozT3pCTXFHSWYxN29TWDdwNWlkLzI2WFNjd0lqa0J2UklpSUJhSk1LeFhKN3UxNWhvM25maWpIVTIvZ0V1RlpTM3VGeExnaGVUT1VRN2J4L1R2akNuRGVnQUFjb3ZLaGFyRkUyY3Zvbk4wS0dSU0NjYjFUMExHcGN0WE5NNDF2eDRScWlNQllOeUFKR0c5dEY4UHBRbHJ2ODBZM1J2M3p4cnA5QnkrWGlxRUJYZ2pMTUFiWnJNRnA3UHloT3VxTlRySVpWY2VIbWwxQnB6SktVU3duNmV3VnAzZVlNVDJ3K2xDR0J2ZzR5SHNmN21zQ21keUNvWEwydzZtWWZLdzdrS0RraitLN2RxYWhhV1ZEdGZiVmgvcUcwMkRyMWRhVVdQWFpLTXAvdDVxRE93ZWcwRTlZb1ZweFNhVEdiK241ZUJRU2xZTFIvOHpNTEFqSWlJaUlpS2lKZzNvRm9QbkYwd1NMdit5M3pxZDBMYWo2ZVNoM1JFZDZvK0l1dTZ4Wit2Q2hzZmVYUTBBNkJ3ZGFyZVdHUURjL3UvUDdTNTNqZzdCLzU2NkJRQ3dmdmNKdXlDbUpSK3Qzb252dGg1dWNiOE43LytyM2RVL3czcDFhckliNTVWV0ZBSEFXOTlzd1h1UHpzYUgzLytHWHcrbENaMXlnWVkxN05adVA0b051NXR1ak9EbnJjWlhMOTBoWEw3K3dTWE5kaUxWR1J5N25BTEF4cjJuc1BYQWFhZlgyUnJXdTVQVHdPNm11a1lRZXFNSlg2emJpMmZxcHVJZU8zTVJxN2IramtkdkdZc25sNnpCclJQN3QzZ2JyU1dWaVBIUXpXT2dWTWhnTWx1d2Z2ZUpWaDJYRk4xUU9Yb3FJeGVSSVEwZGtFc3FxcEdWVzR4N1hsdUIvS0lLQU1BYkQ4NUFiSGdnTGhTVTRsOXZyRVIwQjMva1hpNFh3c0htM0gzRE1LSGlORDI3d0duZzVjem0vU2xRS21SNDY1c3RiZTRJMnhaRGVzWUovejkveWJHQmlidE41Mk50cldOMVhYaVFEd0licmVuWG1LZGFpVmxqK2lBaEtrUjRMSXdtTXc2bVpHSDdvVFNVVlduZ3BwQ2hkMklrQ2tzcld4VWMvMTB4c0NNaUlpSWlJaUtueENJUmJyMnV2L0JCL1V4T0liN2FzQitBZFZwc1NVVU4vTHhVQ1BEeHdJaTY2YWxtaXdYN1RwNXY5cnpyM3JrUGNwbjl4MUd4emR6WkcwYjF4dVM2Q2kxYlV4Lyt3QzRvckdlMldJU3VvRmVpZnQwNG1jU3hxa29pRVVOcDB3amlhcnRVV0laWlQzNHNoRGgyYTZuVmJUTVlUYzFPQVZXNjJRZUhOVnJkVlhsYzJtcmZpUXpFZEFqQTZxMi9JNys0d3U2NnZjY3pjQ3o5QWpTTkFwOS8zelZaNk03cjJZNjEzNmFONkNVRXB4Y0xTcUUzdER4VkZvQmRNSnFTY1FuRGVqYzBnY2d2cW9DUHB6dmVmSEFtVXMvbjRhMXZ0Z2lQcDhsc3h1eHh5Wmd4dWcvVzdUeU9kNy9kWm5mZXhqOURLcVVjWFcxdWE3OU4wNU9XcEo3UHcrbk1QS2MvbDFmTHpORjlrTml4b2VIR3dSVEg4YW5kRzZwcUcxZkFBdGJYYlgyempMYVFTc1FZMUQwR2c3ckgyRzFmdmUwSWxxemEzdWJ6L1Ywd3NDTWlJaUlpSWlJQXdNQnVNUWoyOHdJQWhBZjVva2Q4T0o1YXVoYWZQbmNiQ29vcjhQeEg2NkRUVzBNVms5bUM1ejc4RVhkTUdXeGRxMHhrblE2M2RzY0pnMSsvQUFBZ0FFbEVRVlF4cDlVNXRwUnVjcUhqckROU2lWaVlabXZyQ2h2aE5tdlcyR1FFK2xxbkpYWUk4c0drSWQyd1ljL0pKdGV0YzZhOFN1TjBlK2ZvVUx6OThJMEFyR3ZZTmNXMjRrcHBVODNVbW5YYXJpYXBUVWZnNXZkenZzOXZSODVpVVBkWWZMNXVyOURFd0ZianNBNEE0aU9EV2pXMjdMd1NmUEh6UGdCQVNrWXVwQkl4cG8zb2hVVjE2NzhCUUZTb0h6YTg5d0JPbkx1SWd5bFp5TWt2RWFvOTY5ZU1xOWU5cm9sQ1JiVVcrU1dWUWxPRjBvb2FWR2xxOGR5Q1NYQjNrNk5uUW9URFk2S3AxVU1pRm1IYWlKN1llendEaDA5bkF3RG1YajlRK0ZtS0NQWkQzNlNPT0pTYWhmdisreTNlZXZoRytIdXBzWDVYNnlvQTY3VzVwMHdyWHl0U2lkaWhBKzNSOUF0SXk4cUhSQ3l5QzN4dHA4eFdhK3lid0FEV2FiNjJheTg2SXhhSmhPN1NMYTFCcVArVGYrNWREUU03SWlJaUlpSWlRa0pVTVA1OTEvVkN4MU9wUkl6WDdyOEJuLzIwQjQrL3R4b1g4a3NkdXFTbVp1YmhrWGUrYzNZNk80cEcxWFN2TE50ZzF3VVdBTUlDZlRCLzZtQUF3TDZUNTUxT3lkUTNNWVZ6MHBCdTZOTTUwdWwxdGhwWDlkWHJHaHVHdTZZUHRkdjI4QzFqNGVPcHduZGJEd3NoWlh0NXFaVU9UVFJzdWNsbDhGQXBVS1BWUTZ2VHcxT2x4TVRCWFlYcnE1MVVNLzJSbnB3N0FVL09uZER1NHpNdVhzWXpILzdZcHFDeFZtOFFRaW1KV05Ua2MxVlNYbzI5ZFJWOEk1SVQ4TXlkRTRWbUZyWVVjaW42Sm5WRTM2U09BSUM4b25Mc1A1a0pzOFdNa29wcUdFMW1lTGk3SVM0aUVBQ1FjajRQeVVsUlFwaVVrcG1IT1JQNm9WOFg2L0VyZnptRW5JSlN1NS9sRlpzT1luUy96Z2dQOHNHLzVvekczSDkvanY1ZG96SDMrb2FPcmhLeENDL2ZZMjJ5c2U2MzQ3anZ0Vzh4cW04aUttdnNuOU45Sjg0TEhabXZSbEFWRmRJUXJobU5qbE52WlZJSlJpWW40TGFKQTlBaHlFZllYcVdweGR2ZmJJRkNKc09tcGYrQ3BsYVBHcTBPQnFNSklmNE4wOXJ6aXNvZHp2bmg5NysxT0pWOVVJOVkvT2ZlYVFDQUgzY2MrMGRYMExXRWdSMFJFUkVSRVJIaGdkbWo0Q2EzbjFLcGtFdHh6OHpodUhQS1lLUmw1Nk8wb3NZbVdMRU43MFNRU3NTUWlNV1FTc1dRU2FYNDd4ZWJzR2pHY01oa0VzU0VXME9SK21tS3Z4MDU0M0Q3bmFORGhNRHVZa0VwdGg5T2IvWFlJNEo5aGZYejJtUFJ6T0dRTktyb2s0aEZtRDkxTUdhUFM4YnB6RHdVbDFkRGJ6REJhRExCYURURGJEWkRKQlpCTEJKQlV0ZUZWQ2FWUUM2VFltbWpFTUprdGdoaG83TXd5c2ZUSFN0ZlhkamsrQzcrQmRmeGNoYm9OT2VPRjc1QWJ0MHh6aHB6M0RTdUwrNllNcWpKSUE4QURxZG00KzBWVzlFN01STERlblZDejRRSW9WSXpOTUFiTjR6cWhSdEc5VUsxUm9lYm4xMkdIcDNDaGFuWUtSbVhjT3QxRFd2cUZaZFZZY0cwSVFDczFYY0JQaDU0YnY0a1JJWDZBUUJxZFFZWWpDWjh0UG8zdkhMdk5JUUZlcU5QNXlnc3RGbW5ycDVDTHNYOXMwYmlqc21EY1NyakVrb3FhdkRJTFdNYmRoQlpLODlFSWhFa1loRWtZakVrRWpIa01pbDJIenVIemZ0U1duejhucG8zQVo1cUpYUTZBeUFTb1ZkQ2hIQmRRVW1Gdy83ZDRqcmdpYmtUaElDKy9uNCsvdDVxNGVldHBMd0dBVDVxcUpVS2grTmIrL29jMkMwR1hXUERvRGVhSUJhSjdEbzdWOVJvVzNXT2Z5b0dka1JFUkVSRVJJUTlKektRRkJNS3JjNkFGejVlaC9FRGtvUjE2UlJ5cVRCVnNEVXVGSlNpb2xxTFlIOHY5SXdQdDlsZTBzeFI3V2Rvb21ObFkwMDFoemlVa29XazZGRG9EVWI4OTR2Tm1EUzB1ekJ1dFZJaFZHbTFSbDVST2NvcU5YQVBhSmpTZWlnbHM5a3VzZm5GRlhiZFZCdGZkNkFONjUxZERidU9uVU5tQzlPYUFTQXl4QThqK3NTMyszWUtTNnFRY2RIYUtkYTJxcXk0ckJwN2ptY0FnTEFHM3ZyZEozSGJwQUZvbENuRFlnRlN6dWRpOWJZalFoQ2NWMVNPbjNlZGdJZTdHNGIwak1Qd1B2SG9reGdwaExKN1QyU2d2RXFEZ1RacnBxVm5Gd2pUWTNWNkl6Ny9hUzh5YzR1eFlOb1FQUFRXS3Z6dnFWdUU2anNBU012S0J3RHNPWjZCTmI4ZXhlYjlLVGliVTRqdW5jSVJPYjR2YXJSNnZMeHNQV2FPNlNPRVp5cWx2TTFkWHIrdVd6T3lKWHFqQ1FPN3hUaTlidk8rVklkdFI5Snk4TUYzMi9IQTdGRUFnUDBueitQMXIzNUJhVVdOc0U5aGFRVUNmTlIyeDVWVTFPRGJUUWV4KzlpNVZvM0xUU0hEbkFuOW5GNTNOTzFDcTg3eFQ4WEFqb2lJaUlpSWlQREx2aFRjTXFFL25seXlCaWZQWGNLQlU1bjRhdU1Cak9uWEdaMmpReERpN3dXVlVnRzVUQXFKU0FTUldBUVJSRTdYbGFzUFc4NWRLRVRQK0hDWXpCWmNMQ2pGUjJ0Mi9pRmovL1NIM1ZpMXBlVXVzWnVYUHVnMHRQdGxmeXB1dnE0L252bmdSeHhLemNLMlEybm8zelVhSTVNVGtCUVRpZ0J2RDd1d3Bqa3RCUms2dlJGRlpkYU9vdFhhaG5YQTByTHlFZUx2QlpQSkRKM2VpTElxRFU2Y3ZZZ3ZmdDczcDY5aHQrdm8yVlozaWIyU3dPN0w5ZnZ3NWZwOUR0dFRNL1B3ekFjLzJHMnIwdFRpKzIyL1kyUnlJZ3FLSzVDVFg0SzA3SHdjVGI5Z0Z6STFQbWJqM2xQWXVQY1V2TlJLRE92ZENhUDdKdUx6bi9ZQXNIWVhUc25JUmY5dU1UaVZrWXVqNlJkdy82eVJzTUNDS2swdGZ0NTFBdHNPbm9aV1o4Q1puQUlrZGd4QmxhWVd4OUl2NExPNmN3REEreXQvRmY2L2VWOEtwbzNvaWNmZSt4NnA1L093NytSNTlFcUl3SmorblpIWU1RVEJmbDZ0N2lwY1dsbUQ5T3lDVnUxNzVIUU9KZy90TGx3Mld5eTRWRmlHOWJ0UFlzTWU1NTJGMS94NkZDcWxBa2ZUTGlEbGZLN0Q5ZmYvOS84Z2xVcXNWWDhTTVl4R3M5T21MODFwZkY2VDJZSzhvbktzL09XUTA5dWtCcUtoODEvLzgxdkdFQkVSRVJFUi9VTXRmMkdlc0hqN3ZCZVdJek8zK0JxUHFFRm9nSGVicHpJQzFtWVFJb2lFS2FJbWt4bG1pd1ZTaVJnaWtlaFBENXphSXk0aUNPY3VGRFo1dlRXMGtFQXFFUXZURjBVaVFDUVN3V0t4d0dJQkxMQ2dWbWRvVmJVZnVTNlpWSEpGUDdOUm9YN0l6bXU2bWxRa2N0NkpHTEJPTkRkYkxEQ2J6VzFxTkNFUmkrQ2hVc0pvTkVGdk5EVzUzaVA5ZGJEQ2pvaUlpSWlJaUFDMGZkMnhldlZoRlV3VzJNWWNmNlhncXJtd0RyQldCcG5NUnJTeHdJaitncTQwWUc0dXJBT3NyNWVyM1FIVlpMWTAyYVdZL3BvYysyUVRFUkVSRVJFUkVSSFJOY1BBam9pSWlJaUlpSWlJeUlVd3NDTWlJaUlpSWlJaUluSWhET3lJaUlpSWlJaUlpSWhjQ0FNN0lpSWlJaUlpSWlJaUY4TEFqb2lJaUlpSWlJaUl5SVV3c0NNaUlpSWlJaUlpSW5JaERPeUlpSWlJaUlpSWlJaGNDQU03SWlJaUlpSWlJaUlpRjhMQWpvaUlpSWlJaUlpSXlJVXdzQ01pSWlJaUlpSWlJbkloRE95SWlJaUlpSWlJaUloY0NBTTdJaUlpSWlJaUlpSWlGOExBam9pSWlJaUlpSWlJeUlVd3NDTWlJaUlpSWlJaUluSWhET3lJaUlpSWlJaUlpSWhjQ0FNN0lpSWlJaUlpSWlJaUY4TEFqb2lJaUlpSWlJaUl5SVZJci9VQTJtT3BVblN0aDBCRVJIOHo5Mmt0MTNvSVJFUkVSRVJFQUZoaFIwUkVSRVJFUkVSRTVGSVkyQkVSRVJFUkVSRVJFYmtRQm5aRVJFUkVSRVJFUkVRdWhJRWRFUkVSRVJFUkVSR1JDMkZnUjBSRVJFUkVSRVJFNUVJWTJCRVJFUkVSRVJFUkVia1FCblpFUkVSRVJFUkVSRVF1aElFZEVSRVJFUkVSRVJHUkMyRmdSMFJFUkVSRVJFUkU1RUlZMkJFUkVSRVJFUkVSRWJrUUJuWkVSRVJFUkVSRVJFUXVoSUVkRVJFUkVSRVJFUkdSQzJGZ1IwUkVSRVJFUkVSRTVFS2sxM29BUkVSRVJIKzB3TG1qcnZVUWlPZ3Y2UElYdjE3cklSQVIwVDhVSyt5SWlJaUlpSWlJaUloY0NBTTdJaUlpSWlJaUlpSWlGOExBam9pSWlJaUlpSWlJeUlVd3NDTWlJaUlpSWlJaUluSWhET3lJaUlpSWlJaUlpSWhjQ0FNN0lpSWlJaUlpSWlJaUY4TEFqb2lJaUlpSWlJaUl5SVV3c0NNaUlpSWlJaUlpSW5JaERPeUlpSWlJaUlpSWlJaGNDQU03SWlJaUlpSWlJaUlpRjhMQWpvaUlpSWlJaUlpSXlJVXdzQ01pSWlJaUlpSWlJbkloRE95SWlJaUlpSWlJaUloY0NBTTdJaUlpSWlJaUlpSWlGOExBem9Vb2dueXY5UkNJL254aTBiVWVBUkVSRVJFUkVaRkxrVjdyQWZ6VGlhUVNlQ2QzUnNDSVBwQUgrT0RjNjE5QmwxOThyWWRGN1JUNzJLMVFCUGpBcE5IQ1dGTUxVNDBXNVVmVFVYWWc1USs5WGIvQlBWQmJVSUthakl1dDJqOWsybkJBMUJDVTZZdkxVYkxybUhEWmQzQjNWSjdNZ0xHeXBsM2prYmk3SWZqNkliaTg1U0FNWlpWTjd1TTdxRHY4aC9aRTdxcXRxRXc1My9RSlJZQjdaQ2cwMlhudEdvK3JpRnAwQTFReEhZVExodkpxbkgzNXMyczRJc0N6YXl3OE9uZEU3cXF0VitWOGZrTjZ3THQzb3QyMjhpTnBLTmw5L0txY240aUlpSWlJNkorQWdkMDFJcEpLRURBcUdYNURlMEhxNFM1czczRFRPSngvWndWZ3VmTGI4QnZXQys2UndXMCs3dEwvYllHNlV3VFU4WkZYZFBzV2t4a0ZQKzI4b25QOGxjajl2YUFNRHdJQWlOM2trUGw2QVFCSzlwNzRRMjlYNnFWR3lBMGpJWktJb1M4cVErbStreWc5bUFwVHRhYkpZL3dHZFlkSUxoTXVhN0x5aE1ET1owQlhoTjA0QmlGVGg2Tm82eUVVYlQ4TWk4SFk2dkY0SkVXancwM2pJUFZVd2IxaktNNi84eTNNT29Od3ZVVHRqcUFKQStIYkwwa1lRK2pNMGFnNmV3RVd2Y0hwT2YxSEpDTms2akJVcFdZaS82ZWQwQldVdEhvOHJrUXNrMEpzODdqYi9oOEEzTUlDSUZiSXIvcnQ2aTZYT2Z3OHVJVUdJUFNHRVZERlJWajNLU3hGOFc5SHJ2aTI1SDVlY0k4T3M5djJWdzlhaVlpSWlJaUkvbXdNN0s0Umk5RUVqNlJvdTdBT0FOeWpRdUEzcUFkSzlseDVOWW9xcGdPOGVuUnE4M0c1My84S1ZVd0grQS92ZlVXM2J6R2EvbEdCblZlUGVJZHRGcU1KMWVuWmYranQrZy92RFpIRU9ydGRIdUNENENuRG9Bd1B3b1V2MWpkNWpGbHZoTVFtTEJLSnJjZTdoZmdqYk1Zb0FOWXdLV2ppSVBnTzZJTGM3MzlGVldwbWkyTUpuaklNQWFPU2hjdHVvUUdJdUgwU3NqLzlRUWloTFhvRFBMdkcyZ1dHTWg4UEJJMGZnSUoxdXh6T0tRL3dRZkRFUVFDc1lhQkhZa2VVN2orSndvMTdZYXh5SGtySy9iMFJQR2x3aStPOTJzd0dJeTZ0Mk56dTQ4TnZ1UTV1WVFGWGNVUldsMVpzUXRuQlZPR3lUNzhrZEpnejNxN0tNbmp5VUZTbFovOWx3MUFpSWlJaUlxSy9Fd1oyMTFEdXlxMkllL3hXUUd5L2xHRFF4RUVvUDVJR2sxWjNqVWIyeHhISnBKQ3EzUDdVMnpUVzFMYXBRcXd4a1V3S2thamxkZGE4ZWpvR2RwcXNQTURpV0VuVlZoYUx4ZWw5a0NnVjhCdlUzWDVmb3duNTYzWTNlejZ6M2dBSmxNTGwrc0RQbzBzTVJGTDd0d1dacnhlaTdwcU95aFBuY09ITDliQVlUVTJldC9wTURnSkc5ckVMZ2p5NnhDQnczQUJjM3J4ZnVPMzhIM1lnWXQ3MWRzZjZEKytOMHYwbm9TOHFiOWdvQXNKdm1RQ1J6R1pNWWhGOEIzVUhMRUR1ZDg2bmNVclZTbmoxU21qMk1mZ2ptTFE2NEFvQ3V6OUxaV29XVEZvZEpPNE5yMFdSVklLSTJ5YmkzSnRmQSthclVPSkxSRVJFUkVSRTdjYkE3aHFxelN0Q3laNFQ4QnZhMDI2N1JLVkV3SmgrVHF1TnJvVDJZaUgwSlJVTzI1MVY0Vm1NUnBpZFRFOFV5NlIyWVF6TVpwaWJDSENjQlV5ZVhXTVJNWGRTRzBaOTVTNThzUjRWUjlQYmZYejB2VE1kcHZpMWxpb3VIRWx2L3F2ZHQxMVBrNW1MOCsvK244TjIvK0c5SVhhem4wSlp2T04zR0VvZG4yZGJqWjlia1ZRQ0FDamFlaENhekZ5RTNUUU9pa0FmdTMyTVZacG13em9BcUU3UFJ1R0d2UWhxVk4wV05HRWdOTmw1cUU3UEFRQlVIRHNEemJCZWRvK3JTQ3BCeU5UaHlQbjBSMkZid0tpK2NPOFk2bkE3bXN4YzVLM2QzdXhZcmdteitWcVBvRlZNMVJvVXJOdUZzTmxqN2JhN2RRaEU0T2grdUx6bHdEVWFHUkdSUFJFQWlVZ0VvOFg1RndsaUFGZjduZGROTEFaRVFLM3A2cituS3lWaW1DMkF6Z1YvWDBpYmVad2ozTjFRYXpKRFl6S2h4bWk2R2l1M0VCRVJVUXNZMkYxamhadjN3NmRmRjRnVjFnb3NmVWtGaXJjZlJ1a2YwS1NnWk05eGxPMC81YkM5Ni91UE9vNXI0ejRVYnR6bnNEMXg4ZDJRZXFtRnk4VzdqaUYvN1k2ck8xQnFGYkZTNFRCdDJWaFJqY3UvdEJ5Mk5BN3N4UEtHdDRLYTg1ZHc3clV2RURKbEdQeUc5Z0pFMXJDM3RRSFo1UzBIb0lycEFIVmlWTU5Ha1FoQkV3WUpnUjBBNVArMEV6RVB6YkU3VnVhcGh0aE5Ebk90SG00aC9naTZicEREK1EybGxjaGU5bE9MNGVHMVlQa0xWYWFWN2o4SjN3SGRvR3kwem1YZytBR29PSDRXdXN1bDEyaGtSSDhQa1NvbHhnVDU0MGhaQlU2VlZ6VVpoRnlwMjZMQ01ESE11bjVxcGNHSXg0NmRSdmtWVkpXN21yRWhBWmdSSG9JdCtVWFlVbENFaXJyN3BwSklNTGxERUlZRit1SEo0MmxYZkoralZlNjRyV01IaENnVjhKWExzRG0vQ0o5bHRxNlJreTJwU0lRYkkwSVE3Nm5HNHBSend2TWVvSkJqWW1nZ1JnYjVZMGRoTVpablhiSTd6bDBpd1cwZE8rREhTd1VvcVAzeloxaEVxOXp4ZEZJc1Z1YmtZVnVoZmZPektKVVNiL1N3TmhNeUEzam9hQ3J5MmpnTHhFMHN4czFSWWZqaFVnRktiZjRHRVRkelRHdTRYdXhKUkVSMDlUQ3d1NHFrbmlvRVRSalk1dU9NVlRXUUs3eGhyTktnK215T2RUSDQ2U1BhZEk3U2ZTZWh2VmpZN0Q0U2hSd1NsYkxaZlpvamtzdnN3am9BcUdWSDIyc21jRXcvaUpVS3UyMzVQKzEwV2huWm1GbHYvOEZHSkxPZnNpdVd5MUN5N3lUTVJoTUNSaVdqTnJjSUlWT0hRK3FwUXNYUmRGUWNQeXZzcTA2TWdpTEF2aHBQazVNSGRVS1V0VFFDMXVxOHlwUG5IS3BKRFdWVmtQbDRBQllMS2s5bW9QcmNCZmowVFFJQStBN3NKbFQrMmFwS3k0SjNML3ZweDJVSFUrd2FXMXd6alQ2UXkzdzg0Tld6WVdxdXpOdlQ3bnFKUWdiL2tkWTEvNnJQT0s1MWFDaXJ3dG5Ydm1qVEVEeTd4Q0Q4MXV0YU1WWWdiODEyeER4c0g1cUtwQktFelI2THpQZFh0dWwyaWNqZThFQS9qQXNKd0xpUUFGUVpUVmg0NktSRGFDY1hpNkNXU3VFdWxjQlRLb1duelByUFd5NkRyMXdHdmRtQ3o1c0pqVVlFK3VINnVyQU9BRDdOdVBDM0N1czhaVkxjRkJrS2xVU0NHeU5DTUR6SUQvZi9uZ0ozcVFSTGVuZUJ1dTUzeE1MWVNMeWUxblNuY1lrSVVJZ2RmNS9ZS3RYcjBWSHREdmU2SlNJR0Ivamkrd3Y1TFFhdE9yTUpwcnBkeEFCZTZSYVBhTFYxZmVKNzRpTHgvbG5yZS91Z0FCOU1EQTBFQUl3UERjU095eVhJcnRFSzU1a2IzUUVqQXYwd1BOQVAyd3FLc09wQ0hxcHN2cGlTaTBVSVZWNjlKVVZNRmdzdWFtb0JXQi9ueHhKajRDV1Q0cTdZQ1BUMzk4YlNzOW5DejlMMDhCRGhPSTNSaE1saHJXdG9sbE9qd2FiOElzakZJanpaT1JaSlhtb01DdkRGQjJlemNhU3NBZ21lS2l6dTZyaWNTRnM4ZGp6TjduR2txODlUNVlhRXFJYWZnZU5uTGtEZnpKZW1ibklaQW4wOUFBQ2xsVFdvMXJRdDNCM1R2ek44UFZXb3FOWmk4NzcyRlRBTTdSa0huY0dJaW1vdHN2S0tvZE8zL1gzUlRTNkQyV0tCM3NsN3F0cGRnUUJ2NjMyOFhGYUpHcTBlU29VTTJpYitGaFdKZ0o3eEVUaWFmc0hodXBzbjlJUFpiRUdWcGhhYjlwNkNxUTFmL29wRURuOTZYblZTaVJoU2lRUzFUajVmdU1sbFRyZTNWbEowS1BwMGprSjRrQTlNWmpOZVhiN3BTb1lLQU9nVUdZUUYwNFlBQUk2ZHVZaHZOeDI4NG5NU1hVc003SzRpaVVwcFhWdXJuYVFlN3ZBZDBLMWR4MWFmdTloaVlCY3lmUVJDMmhBRVN0VHVkck5mRmNIK0R2c1lxelFPalRNQTY1cHJwbXIrQWZWSGtYbDd3SDlZTDd0dE5lY3ZvZnozTkFEV3dNMGh1Qk9KSVBWd2g4eExiVmRSQndCU2xSdGlIN2taVWs4MXBKNHFZVTI3ZWo3OXV3ai8xeGVYMndWMnZnTzZ0ZGpjUk9yaGp1QXB3NXJlUVNTQ1ovYzRlSGFQYS9ZOEFKeSt4aXBUenRzRmRwcWNmS1ErK2w3VEp4R0xybmlkTnMvdWNRN0JtS1hSOUNsRm9DOUNwalo5djhWS2hYQjkzbW9uZjB4YUxEQnJkZkJJN0FpUHBHamtyZG51OUMremdMSDlJSFZYSW4vZHpqYXQxNmpKemtQNWtUUjQ5MDRVdHRYbUY2Tnd3eDZvRTZJUTJXaWR3ZGF3VzIrd2p0L1FYZzd2YmVmZi9UOEcvdlMzSlFJdzBML2hpNHlUNVpYbzYrZU42UjJDb1pSSzRDWVJ3MTBpZ2JTRjlWR05GZ3UrenJvRWc1UFgvZWdnZnl5SWpiRGI5a2hpZEp2RzZheFNhbHh3QUpUU0s2MTdzdHAxdWRTdW1xcXRGc1JFUUNWcENOcFc1ZVRCREtEYWFNS0JraktNRHJMK1haTHM2NFhoZ1g3NDdiTHpwam5KdnQ1NEpLRnRqNDFhS3NGbi9WcittK3oxdFBNNFhMY01oUm5BcnFKU0liQWJFdUNMYzFVMTJKUmZoSjl6Q3pFeXlCOGhiZ3FJQWN5TERzZS9UMWwvbC9ieThjU0lRRDhBMW5DeHU0OG5WbDZ3NzY0ZHFuUVRxdHl1aGdxREVmTVBuUVFBQkxzcElKYzAvQ3gyOS9iRTgxMDY0WkZqcDVIb3FjWUFQMi9oT3JWVWdsRkJmcTI2alNObFVtektMMElIcFJJZDFkWXZqRDJrRWp6Uk9RWS9YaXJBOGJMS3EzWi82SS96d094UkdOTy9Nd0JBYnpUaDdsZSt4dmxMUlUzdTN6TWhBcS9kUHgwQXNHVFZkcXplMXJZTzlETkg5MEY4WkJDeThvcmJGZGlGK0h0aDhUMVRBUUJtaXdWVEgvNmdYWUhkckxISnVIRk1IMnc1a0lwdk54OUNVVm1WY04yUW5uRjRjdTRFQU1Dcnl6ZmhVRW9XbGoxL093Nm5adUdqTlR0UlZtbmZGRzNCdEtHNGVVSS9iRCtjam5kV2JFVmxqVFVzSDlBdEJndW5Ed1VBcEp6UHhlK25XMjVVVjFKUkE0UFJoUG5UaHFCcmJCaGVYclllUldYVjhGSXJNVEs1ZmVzM2J6K2Nqb29tUHJmTm1kQVBzOFlrWS8zdWsxaTcvU2dLU3l2aDc2M0diWk1HWUZUZlJDeGMvQlZ5YmRlZmJnTnZEeVh1bU5Jd20yYkZwb080VUhCbE16eTgxZTdvbTlRUkFOb2NGaE81SWdaMjFLVDRaK2ExV0pFWHRYQ2EwKzNHS2czU252bndqeGpXbjY3eWRDWjBUZndpa25tcG9VNklkTml1dTF3S1RWYitWUnVEcnNqK2wxZkkxR0gyd1lqWmpOenZ0bG5INU9PSlRrL05SY1dKc3lqYWVnaXF1SEFFVFJnSXFkcmRHbFE1SXhaREdSbmkvTHBHcEo2cWR0MkhQNVhGY2RwdlBjOHVNUWllUEJRWHY5N1lZc2pkN0UwNFdkdkljb1ZyRWhtcmFtQW9iM2pOR1NxcjRaRVVqY2c3cDBBa2xVRG00NEVMWDZ5M0MrWDhoL2RHOENUck40bktpQ0NVSFV5Rm9iemE3cnpOVlI4V3JOc05yKzZkWURHYVVMaHBINHAzSGdITUZuZ2tSVHRVY0xhWFNDcHhySlpzNm1lUjZHK2dtN2NIZkcyYURmMVdXSUlha3dtUmJheHlsNHBFNktoMng5bXFHbUdiR01DY3FEQk1zYW1zczczdVNrMFBEN1liKzVWSXI2eHVkMkEzdFVNUSt0c0VSYWNycTdITDVuZmhpdXhjSlB0Nnc2dnVkK0hDMkFqa2FtdHh6dWF4dWhZMjVGMUd2RTNJTlRFMENOc0tpbUd3V1BCdGRxNFFIQ29sRW5qTHBEQmFMRmdVMTdDRVJJM0poRmRQWjZENkQxNzJ3V3dUQXArdHFzRmp4OUx3Y0VJMDRqMVVNRm1BenpJdlFDRVI0OTVPVWMyY3BYbjZ1dCtUbVRVYVBIM2lESjVPaWtXZ1FnNFJnR1EvYjV5eGVhN0tEVVljYWJUKzdxQUFIK3Q2Z2dCMkY1VkM3K1NMdHFxL1VVV3BLK3JmTlJxaiszVVdMc3VsRXJ6enlDdzg4TWIvSVR2UEdwRDdlcW5RTWRRYW5qY1Y1TTBhbTR4N1pnNTMyTDdzeHowNGxKS0pseFpORmJiNWVWbi96Z3dQOHNXcTErNXlPT2FwSld1UW1Wc01pVVFNcFpQM0t0dnhuczBwaE1sa2hyb1ZmODlvYXZYQzYwSXVrMkw2eUo1UXV5c3dia0FYZkxsK3Y5Mit0VFlCb0Z3cXdZelJ2ZUhucGNMNGdWMHd1R2NjUHZ4dUJ6YnNzUzVERkIzbWp6bmord0VBUmlZbm9GdGNCenkxZEMzTzVoUmkzdVNHc0twTFRKalQrOXZZb2xlL1FZZEFIOXg2WFg4QXdHZlB6OFYvUHQrSTR2SnFQRGhuZEl2SE8zTTZNODlwWUJmaTc0VmJKdlNIUWk3RjdISEp5TXd0d2kvN1U3Rm94bkNNN21mOUF1SHh1ZVB4cnplY3o4cVlQS3c3N3A4OXF0WGpXUDdDUEx2M3BzYmUrbm9MQ2tvcThOcjlOelM1ajhUbTc4dGh2VHBoODlJSG05ejN6YTkvd2JhRGFhMGVIOUcxd01EdUg4UlVvM1g2d1YzbTYrbGs3ejlHMWVsTW5IMjFiVlA4cnBUaENyL0JMZHJTZENsMVpCT0I1Y1d2TjBHYjR4allLWUo4SWZmM3R0dW1LeXlGdnJqMTMweXBFeUlkT3FBVzdUZ0NYVjIxVXNpVW9SQzd5ZUhUcnd0OCtuYUJvYXp5cW9ac3NrYlRvdjlLNVA3ZUNMLzFPb2lWQ3NRK2NqTUtOeC9BNVMzNzIxVnQ1Nnh6c0xNUXJ5MnlQbHh0ZDltclp6d2k1MDhWS2g0OXU4WWkrdDZaeVA3a0I1ZzB0ZkFkMk0ydWFsWVZHdzY1dnc4dWZQNFROTm10QzR3TlpaVzQrTlVHMUdUbXdsaDViVC9vRXYxZGpBOEpGUDVmcWpmZ1pIa2xSQ0pBYjdaQTNreFlYYVkzb0V4dlFMbkJpQXFEQWVWNkEycE5EY0ZOc0pzQzk4WkZJc0hUL24yNG9GYUgxSXJxeHFjVGlFWFdLak8xVFhCZWJUUkI0NEpyZ1FKQVR4OVAzQlRaMEpSSVl6Smh5Vm43eXBOcW93a2Zuc3ZHVTUxakFRQXlrUWlQSjhiZ21SUHB1S3pUMisyYlZhTnAxM3AwclpGVE54M3oxZTRKUXNXa29sR1Yrbis2Mi8vT05sb3NFQUY0SmlrT2Fxa1Uzalpmd0prdHdFUHgxbEN2d21EQXk2a1pkZHN0cUwzQ0w0VmtJakhxQytsTWpYN3RsZW9OZU9IVVdTeUtpMFJtdFFabkttdndXR0lNQWhYV3hsYmxCaU9lT0o0R2pkR0VSQzgxbnE1NzNDL3I5SGprNkduaFBDOTI2NFJvbGJYQ2NFUGVaV0Y3cnJZV3o1eEl4M05kNHVBdWtXQnh5amtFMmpUTkt0RHE4RkZHd3pxM0FRcTVVTW1YVWEwUnBoYlRueWZFM3d2UDNEbFJtRzJUbXBtSHBPaFFlS21WZU9lUldianZ0VytSVzFTT3Zra2Q4ZFE4YTdYWjh4LzlCTDJoYmU4cmNwa1V3WDZPbjBXa0VySFQ3Yks2OTdIQlBXTHgwdDFUbWoxM1FsUXdOcnovUUt2R2NkOS92OFdwakZ3QXdOVGhQZUJkTjRQb3kvWDdVRjVsWHpHbnMvazhKWk5KOE1uYVhTZ29yc0E5TjQ2QXlrMkJrb3FHdjZjeWM0dngxTksxZVBxTzYrQ3Bjb1BSWkVaaFNTVnVtelFBOFpHT1g3eTB4R3kyWVB2aGRDUkVoZUNHVWIzZ3BWWmk4YUlwV0x4c2c3QlBsYVlXTmRxRzkwRVBkemVvbE5iWDIrWFNLb2RRek9Ea2Q0Rk1Lc0h6QzY2SG9tNVd6dW5NZlB5eVB4VUE4TkdhblJqVUl4WktoUXc5T29WajN1UkJXTDV1cjhNNUpHSXg1RTZXdDJtS1ZOTDgxMDRTc1JnU3NSaEtSZXUrVkpKSXhGQTJjMDZwcFBWakk3cFdHTmo5ZytTdjI5WHFwaE4vRkhPdFhnaVcvdW84dThYQnMwdU13L2FLNDJlZGhuVUE0RHVncTdCbVdiM0NEWHRhMVNnQ0FNUnVjblM0YVp6ZE5rTnBCUW8zV245SnVrZUYyb2Q1SWtEaWZnVnIzcGpOTUZacFlLaW9ocUdpR3NhS0dtZ3Z0VnlWWnF5b2h2a1ArdFpiNXUzaGRHMjdsb2hrVWtUT245SlFOU1lXSStpNmdmRG9ISVdMWDIyQXZyajV6cm9Pbkgzb05sMjlENysrZzdvajdNYlI5bDJaWVgwK3hYSVpUSnBhbUhSNldBeEd1MnBMbWJjYTBRL01SdjdhSFNqWmM3eFZ0MlU3eFptSXJreWdRbzVldmw3QzVkMUZwZGFGOFMzQXUyY3lJUmFKb0RHYW9EV1pFSzEyeDRLWWhtbXRiNlJuTmxraE5qa3NDTE1pUXAwR2ZzRnVDcVJWVnVPTHpFdlFOSG9mcXI4TjI3QXVxMGFMTjlQT3UrUjZkejI4UGZGb1FveGR0ZURIR1JkUTNDaUVBNENqWlpYWWtIZFpXQnZPV3liRlM5M2k4Y0twczNhTkd3cHI5ZGljYjQ2TDhWRUFBQ0FBU1VSQlZLMzg2ZTd0YWZkWXRFZXV0dFpoM2JSSWxSSXlKMS9rQkRYcTVBNVlLeWVqbXFpMjlKQks0Q0cxWGxlcWIzaHZ2NkNweGEzNzdkL1RvMVJLWEs3Vk96em5UYmtyTmtLWVJteDIwdWZWYUxGZ2VlWkYzQkxWQVhkRWgrTkFjUmxpMU83d2trbnhjVWFPVUMwNU5qaEFPQ1pRSWNjQWZ4L3N1RndDZjRVTTNuVnI0aDR1cmJDcm9BT3NvZC96Sjg5Q0xaT2dWRyt3Qyt3QWE0WG8wTHFwd1YyOFBJVHRselJhREErMG40WnJ0bGpzS2k3cDZ2TDFVdUh0aDIrRXA4cjZOK1MraytmeHpOSWY4TWFETTlHbmN5UjhQVlY0NitFYmNlOXJLMXAxdnNPcFdYaTlibnJpd3VsRGhEQXM0K0psbk1ySXhaaEZid3Y3ZnZEa3plZ1VHWVRzdkJJc1dQd2xBQ0NoWXdpV1BIN1QxYnlMVFZJcVpMaDVnclVpN2xKaEdkYjg2amlsMTNiZHRsQi9ieVIzam9MZWFNTDJ3MmtZMERVR0V3ZDNSV1NJSDFadE9Rd0EySC95UE81KzVXdTh1R2dLM3ZoeU16cEZCQW5WZFJYVldqeTk5QWZVNmcyNGNVd2ZqQnRnWGN0NThhZnJrZjMvN04xM2ZKTUYvZ2Z3VDNhVHRFMzMzaTFsN3cwQ0lxQ2lPRGdWRjI1eG5ucmUxTHVmM25ucURkZnBxZWRHQlFjcURyWnMyVExLYXFFdDNUc2RXYzFlei9QN0kyMmFKM21TcHFWSXhlLzc5ZklselRQeU5FbVRKOS9uTzFvOFdZelBQN3dZS2ZIUnFHM1c0RXhkS3hpV3hYOVhiY2ZKaWtZOGVNUEZlUDZERGJEWWV0NGpQMXEzbjFPSy9NNWZic093bkJRY0syL0FiMTRLcjBmeGIyNlpqeEY1bnVvYnU4T0ZmMzI0MGJ1c1hXZkVXMS85Z044dVhRQUF1R1BSRE5RMmQyRG5rWExPUG5ZY0xzUHBhbTU1LzlsUWF6b2hGQXJ3ekx2cmdxNVRrSm5rZmY1T1ZUVmpOYy96MTYxMEFLdWhDRGxYS0dBM2dPenFqdEI5czNoa0xGMFkwUC9MY0xRTWpaOXQ3dE4rR0Zmdko5M3l0RVM0UnZhdGg0dXZ1Zy9XZ0xFRm5qQURnRWd1UTliZFYvZDczejgzUXJrTWFkZGZFcmlBWWFCZXQvdWMzVy9HVFpkQ0VzdTkydWd5V3BHK1pENkVVZ2tVL21XdERJUG0xZHVSc1hSaHIvdlc3RDBPVzJPYlQzRE9CSmZKQXA1eitsN1ZmN3dCNXNwems4MVE4SWZiSU0vcyt4WEpoTGtURVpHV0dIQzdJaWNOUS81MEo1cFhiNFB1NEttdzl4ZE9ocDNwVEQzblBTSDN3ZXVoeU8vSkduRVpUQ2gvOWdNQUFPTnpkVFBwOGhsSXZpSndnSTJsdGhtMWIzOERkMWVqY0VOUkdad2FBN0tYTGViMGtoU0lSVWhiTWgrSzNEUTBydHJpTGFFVmlJUVFoTGlheURLTWQvcXUyMktEcGJvcCtBTVFoQ1JPQlVrTU4vdkhxVGZCNlZmcU5DaUdoQkJ5RGx5YmtjSUpObFg2QkMwTysvMGRxQ1RobDU2MjJleVFkQVhyVEM0MzNxK3F4d2hWRkM3dDZpODdOeWtlaytOaXNLbWxEUnViMjVDclZPQ3E5R1NNaTQzdW52OERCc0RtbHZhZ2ZmRUE0SkdpRWdneE1DWHI5ajVtaEUyTVUrRjN3L0k0Z2ErdkdscXd2ME1YZEpzVk5ZM0lWTWd4cHFzQmZMeFVnbWZIRE1YenB5cDRoeEVzelVrUEdpd0wxN3FtVnRTYSsvNytPSkRpcEJJOE5YSUlIQXlMTnl0cVVXSXc5cnFOd09kNTVTczdtNU1VaDl0eU1xQ1NpT0ZnV0t5cWE4WmhyUjdqWTFVNDB2WGF2U2tyRFpOOEF0SUE4TUNRYk1UTHBQaXVVWTBIRGhkalRFdzAxRFliWjUyQ1NBV2lKR0ljMDNYQ0hDVEFLQklJOFBDUXdEWWpGM2NONC9EbHBJRGRPWk1VRjRXWEgxK0N0RVJQUlVoTmN3ZWVlMzg5R0piRjM5OWJoL2VmdWdOSmNWR2VYbkVQWG91MXUwLzB1cy9xcGc1VU4zWGd5b3RHZTROMU93K1h3ZTV3NHFObjd1S3NtOTUxdjJsSk1YajNxZHNCQURLZkM1Ti92ZjlxckZoL0FIVXRHdXc0WE9hOVhTQVFZTTdFUWdpNzNqOHE2bHZSMEJyOHZjTmZkeGJkSFZmTjhCN2pmejdiaXNUWUtOejNxOW40WXN0aDNIYmxkTVNybEVqeXFVNjZmdjVFWEQ5L0ltZGZzeWNVUWlRVWVnTjJBTkRVcnNmcnEzYmdpVHNYNG8wdmQrSmdjVFdtajhuSEN4OS9qNUtxSmtUS1paZzhNb2V6angzdnJFVkNiQ1JjWGVkbTczNnp5L3UzS3hJSzhFTlJPWFlkTFFmTGVnSlZ2aVlNeThJRDExOE1rVkRnWFpZU0g0MTMvKzkyem5wdmZya1RKODV3ejltWExaNkZSYlBHY05hcDgrc3R0MmJYY1V3ZGxZdVo0d29nRUFCL3Z1ZEtPSnd1N0R2Uk13RElZTExDWUxKaWVHNHEvdjFvOERMV1VCeE9ONjcvNDF1YzJ3NldWQ00rU01XUFhOWnpJY0Jvc2FHeW9ZMTN2ZjRNUkNIa2ZLQ0EzVUFLMFRjcktKNlRXWlpoK3I2Zk1NVFBtWUI0djBFRmZXR3ViSVRiYkVYazBHeHZkaEZqYzhCUzA4dzdlT0pDbG5uTDVaREVSQVhjcnRsM0VvNStObDROaDFBV2VLVmVucDBDZVRiL3hMYU9INHBnT0hFR3dnZ3BYSjFtYnpCT05hNFFxZGR5ZTRrWWlzcGdybW84SjhjOUdMUnZPd3lKS2dyeHM4WUZMQlBLSk1pNGRTRWloK2FnNllzdDRRV1RlTEpjV1A4dklTekwrVnRtV2NaL01mZHZYU2hBeGsyWEluYmE2SUI5RzA5Vm8yNzUyb0NoRXBiYUZsUyt0Qkk1OS84cUlDQVpNM2tFSWxJVFVQZkJHamcwQnFRdW5oc3dxZGRYWjNFbDZ0Nzd6clBmbW1aVXZmcDUwSFdEU2IxMlRrQVdxZUZvS1ZxKzI5WG5mUkh5YzVNU0ljTWx5WUVEbWdiQ2p4bzl2cXh2UVdHVUV2K3I4RXp3M05laFEybW5FWGZuWlNGS0xFS2tXSVFiTWxOeFhXWnFRRCs3VXdZVGxsYzNvTjRTZWlDVXAwL1lPUjQ3eU9OWEdTbTRNVHVOYzl3N1dqWDRzajUwQmdRRDRPV3lhanc3cGhCWkNrOGdMa1lpeHZOamh1SDlxbnJzRERLSUF2RDBpM09HMlJKQklSS0ZMR2YyOVdwNVRVQS90bkROU1k3SHZYbVpJZGNSQ1lEZkRjdERkRmNRNCtsUlE3Q3VxUldmMXpXSG5HcnJlL1MrNncyTGpzUmR1Um5lWVJtQVp5cnR2SlFFZk51b3hwNTJMWVpGSzNGVFZqcEcrbnhKTGplYU1UUktDU0dBRzdOU01Tc3hEdHZVN2RqWG9lUDBMa3lVU2ZIRWlBSkVTOFJZM2REUzYzTkt6aCtSU0lnMy8zU3JkOHByYzdzZXYvL1BWOTd5U29QSmlyKytzd2IvL2NQTjZOQ2I4TUtLN3prVFpFT0ppMWJpb1J2bWV2ZnpuOCsyWVhSQnVyZi9uVCtwV01TN0xEMHhCcXBJT1VwcldqaVpWdGZNR1llNWt6eFRoKzBPRjU1NC9SdDBkUFgwalZjcHNlTFpld0FBZGMwYVBCUWtNN0FnTXdrM3pKOEVBTmgrcUJSSFR0Zmg3dzljZ3prVEN6RjMwakF3REFOUmlCSkxsdlVFL2pvTUpzNGdoamlWRXZjdG5vM0xaNHlDUUFETUdKT1BKMTcvQnNOeVVsQldxMFpzdEFMUFBYUXQ0bnhhMk15WldJaVhIcjhCTDYvY2dsdi83MzBNelU1R2VaMm55aVZTTHNOLy8zZ3pOdTByd1ZmYmp2QWVTNVF5SXFEa05qVkJoZFFFYnNBOVNzSHQ3L2ZBOVhOdzgyVlR2RCt2M1gwQ2EzYnhWMnc4djN3RDNucHlLYkpUNHlFVmkvRDNCNi9GUDVadnhQWkQzTDV3WXBFUXFzaitYU2pobTBnOGEzeWh0d3c3bEdtajh6QnROSCt5U244R29oQnlQbERBanZSWnp2Mi84cFlrMmxzNmZ2S2VkT2RiL096eHZOTk1uVHJqT2MydUF6eWxpMUZoWmtrNmRaMVFiOXdQMXVHRVp2Y3h6aktYWHk4T0FCQ0Y4VUVxamxKQUVoY05wODdZYTc4ellZUVV3NTk3TUt4akRZZjVURDFxMy8yMi96dGdHRFIvdFEzV0JqWFNseXpnTGF1Tm1UUWNpcHhVMUMxZkMxc2oveFc1YmdKQjRBa2I2enE3L2tJSmN5YnlCdXUwQjA2aTZZdXRrTVpGSStzdWJpWnI2OFo5TUo2cVJ0VXJueUh6emtVQlpkclN4RmlJbzVSd2FQcjM1ZEc3bndRVlVuOTFDVng2RTVxKzNIcFcreUxrUW5WTFRqcEU1M0NleXVxR25rQkhra3lLL0VnRmNwUUtkTmdkM2pKS0lIRDRoSXRsWVhHN2NWRmlMSnFzY3JUYTdEQzUzREM3M0RDN1hMek4vSDlLancvTjVVelZCWUJ0clIxNHA3SStyTzB0YmplZUthbkEzMGNYSWwzdUtlR1RDZ1Y0YUVnMlRDNVhRR1pqdDdjcjZ2Q2pKcnlMYlBmbFoyRkJTbmpCV0FmRHdNV3l2VTRCOXVkaVdiakN5RXBrV2MrZ2lNSW96NWQ3QVR3bDA2TlVVWGlsdkJxdHdhb2hmSTdINWZPYzMxK1FoUXg1VC9zTUJzQytkaTBjRElQNzhyTXdKaVk2b0xTM1NHdkFDNlZWdURrN0hkZG1lSUlDYVhJWmJzL053RzI1R2REWUhXaXkydkJPWlQzdXljLzBEZ2U1SVRNVmFmSUl2TkZMVDdvR2l3Mi9QM1k2NFBZUHA0MkZndnBPblROdU40UFNtaFlreFVYQjZYTGp5NjFITUN3bjhLTHdqc05sK0g1L0NXcWJOV0VIN0I2L2RUNGl1NEpEcjM2MkRRYVRGY1dWVGZqdEsxLzZyYmNBbWNteGFPa3c0TVVWbm9xajdOUjRQSGF6WjNqQmZ6N2RpdjBucXpqYmRHZkJkZnRxMnhGdnNBNEFoRUtCZC9DRVFoNTQ4YnZicjIrOHhOdEhyU0FyR1I4OGZZYzNPMjNyd2ROUXltV1F5eVRvTkZ0eDhVUlBjUER3NlZvc1g3TVhIWG9UTkFZejNIN1ZGb3ZuanNmOTE4M2g5RjBiN2xOcXVtenhMQ3llTzhIYlkrNVVWVE0wQmhObVR5akV4T0haV1BIc1BUaFlVb05kUmVWd3VoazBxclY0NW9GcmtKK1JpRi9mT0JlNTZmRjRhY1dXNEE5ODEyUFdxdTNKd3MxSmpjY0QxOC9ockNPWFNmRG51Ni9BN0FrOWxWLzdUbFRoMVUrRG4vT1pyUTQ4OGZvM2VPTlB0eUJlcFlSWUpNVFR5eFpoYUhZeTN2bDZGOXc4bnkyZmZYOElLOWJ2RDNtOEFQRHE3Mi9pZmUwUjhrdERBVHRDK2tDUm54NlFtUVlBWUlIR1R6Y0ZMUmtlS0ozRmxaNnNUR0h2c3dBYlYyMEJHeVJUays4NEphcElTQk5pSUltTmhqUXV1dXYvVVp5ZnU0TmN6Vi92Z0diWDBkQUhJQkJBT0VDVEJnRndwK0tlQmQyUEpiQzFkQ0Q3bm10NHN5U2xDVEVvK08ydHFQOW9QVHBQVmdUZkVVK21CWE9XUGV3NmRoVkJXWkNCNk5HZVp0NWdBZlg2UFdqZjZobDhJcEJJQXNxQnhWMkJWc2JoUk4xNzN5TGw2amxJbk9mSmNHT2RMdFMrOHpVc3RmM3ZIeUtRU3BCODZUUWtYRExKKy96Yld0cWgyUk5lZnp4Q2Zpa214Nm04azBFSG1oREFQZmxaU0k2UUlTbENpZ1NabExkZldqYzNDMDdnVUN3UVlIS2NDcFA5U2hrQno3Q0JCdzhYNCt3dU41eWRBeDA2VEUrSTVXU0FqWXVKeHY4bWplclRmaUw4QWpuSDlaM2VVazQrdnk3TXdZTWhNdEo4U1h2NTNMVzVHYmk3cXc5WVQrbHRkMis5Y1AzUXBrR0p3ZWdkTG1FTE1zaUlBZkJ4VFNOcVRCYmNYNUR0emZ6TGkxVGdoWEVqOEhaRkxRN3dCQ0o5UDdaOE0rdzJOcmZodnE1ZWl0Vm1DOTZwcUVlajFZclhKb3hFZ2w5bVB3UGd1MFkxdnFockJnUGcwN29tTkZxdHVDc3ZFOHF1eDE4QUlFRW1oZG5sUnJ2ZGdYY3I2L0hYVVlWSTZ3cVl6RXlJUmFYUmpFcFQ4QXQvY3BFUTQyTURYNi9DUGdaQlNkOTk5djFCVEJ5ZWpVaUZMT1RVVVcybkdVZkx3Z3VxUjBnbDNrQ1EzZUhDakRINW1ERW1IL3RPVm1IUDBUT0lqZTdKN25SMFZSSTRYVzdVcXowWnNyNGxzYVUxTFdqekNUNkpoQUw4OWI2cnZNRkF0YVlUbjJ3TXJ6ZTB2L0phTmNZUDlXUzRacWZFZVcvdk5Odnc1cGM3dldXek1xbllHN0N6MlowNFhlMjVtQ0lVQ0pBVUY0V1VlQldTNDZOeDRFUVZJcnVDZklDbjk5M0g2L1lqU2hHQnRmLzVkVURXV1VsVkUvNzh4cmV3Mmh4NDZyNnJNSHY4RUloRlFzd2NtNCtaWXowWFpEL2JkQkE3RHBkaTR2QnNDQVRBbFJlTmdkdk5CczJDQTRDeVdqWHFXbnF5alowOHJaUmVldndHalBKcDIxSmMyWVRYVjIxSG5DcjA0RHFueTRWL0x0K0laeCs2MXZ0NzNuanBaSlRXdEFUMHRBT0FLMmFPd3ZReHZTY2ZwQ1VFL3p6ZFZWU080Z3IrcXFBeGhSbDQ0azVQOXQyQmsxVjRmZFVPM3ZYMHBzRGtCVUlHSXdyWVhjRHFsNjg5MzRkd1FaRWx4eUZuMldMZXpDek43cU13bmFrSEJJQXdSRThpdnY1aEFwRW9aR0NMY2JvOGw5UGg2U3VtTzNnSzRwaEl1QXdtT0R2TmlFaE42QW53ZE5FZlBnMVRLZmZxdFNoU0RtbXNKL0FXV1pnRmYyblhoejkyM1RmUXBWNjNHeDA3RG5PVzI5U2FnR0VKQTZYaGswMFErVTJINnV0MFUydWRHcFV2cmtUMnNzVlE4RndaZGx0c3ZRYTVCRHdsRVFFbHNlSHEvaGJGc0tqL2NCMXlIcmdPeXR3ME5LemMyTGVCRUN5Z1hyTUw5bFlOMHE2Ymg3b1Axc0JjZVhabHp2bVAzQmhRY3AxMjNTV3d0Mm85ci9rTHlLNzMvbkMrRDRHY1F6ZnM2K1VpdzFtNk5TYzk2TEs1U2ZHNGhXZTV4Qy93LytjUkJid2xqYStXVjBNcEZtRXN6MFdHYnMxV080N3JERGlzTmFDMDA0ajhTQ1dteE1kZ1RFdzBzcFh5Z0t5N2JsdlU3ZWMxV0FkNHluMi9hVkJqWVZvU3pDNFhFbVhTZ0VCUnVBNXE5SWdRQ1pHbGtPUDE4dHFReGIyeU1DNStoZXZ1Zzl3K1hxTkRQRmVoN0dyVFlsZGJlTDNaZHJkcjBXUzE0VS9EOHhIYmRSNmhFQWt4TnpraFNNQ09QOE51VjVzR1M3TFNzS0c1RldzYlc3MnZoeFcxVGZqdDBGd0FRSWZkaVVNYUhUWTB0d1ZNNGQzVnBzVVJqUUd6aytKd2NYSThjcFFLQ0FHc2FmS1U3MmtkVGp4ZFhJNm5SdzFCbGtLT0VvTVJHNXZiL0tZZGM1K3BCSmtVVDR3SUhPejFVL3ZmcEZHSW14YllTbU1nQ0gxZWYvOTM3eUlZemJZUWE0ZnZnelY3Y1RKSU1DTWNaYlZxL09mVHJYaHEyYUtRNjluNjBJdlc5NVJRSmhWandiUVJBRHpEQ3pwMFJyenhwMXNDdHNsS2ljUHFGM3F2MUhqODFnVVlYZUI1ZjJWWjRKOGZib1RUNWVaa3RNbDh6ck9GQWtIQWxGR0gwd1UzdzJMYm9WS015RXVGUm0vQ2lQdzBKSGYxcW52aml4M1FHeTFRUkVpUkhCZU41UGhvTUN3TG9VQ0EwUVhwZVAyUE55TTVQaG9KTVZFUStieXZQL1RQVDdGMjl3bmN2bWc2aWl1YjhPS0t6V2pwTUNBdlBRRTMrcFNkcWpXZCtHcnJFWHk3ODZnM0srMnAvMzJIdVpPR1lzbUN5ZDdoRHc2WEcxOXRLNEsyMHd4QWdEL2NmaG1jYmpjMjdEMFo4akY2NXkrMzlmbzR2cjE2RjE3OS9VM2VETVBSQmVsWTljLzdldDNPbDhsaVI2UkNobTBIUzNtRGRRQVFFNlh3OWdqc2o0c25Eb1V3Ukh1Q3pPU2VRR3UwVW82aHZXVHArZlpCSkdRd29vRGRCVWlrbENOdWVtQlpYYmdZcHl0NDlwUkF3QWs2K1RmWnYxQ0pvNVhJZmZCNjNvbXI5allkV3RaNlNtSGxHY2tvK0VQdkg0cStraTZmanFUTHB3ZGRYdjNmTHpnREhCby83eGxJSW9xVW8vQkpick5lVjZjWnpWOTdyaWJKTTVPUmVjZVZrTVpHRDFpR0dnQklmYjZJT05yMXZIMzd2Tk5ZQjloQVRSbDJHUzJvL3U4cVpDNWR5Sm1zeTdyY3FIM3Z1NkJCUUZseUhKd0dFd1E4WC9SWW5qNGJvWWprTW1RdnV4YVJRN0p3NWw4ZmdYRzRJQkFBVGF1MlFKWVVDMnRESzZjL3BGZ1orUG9UUnNnQ2VrZ2FUMVdqc3FZWmJvdk51OHhsdE1CWVdnTzN0YWZCYnRKbDAzbzl4cGJ2ZmtEZUl6ZHlVek9FUW1UZGZUVXFYMXg1MXFXMmhGd29HaTAyYnptbWZ6bWtUQ1JFVEJqdndjR21sMG9FUXF4cmFzWE1yckpSaTV0Qm5kbUNTcE1GbFVZelRodU11Q2s3SFJQaVZKZ1FwMEtSMW9DUGFocHh4bWdHMEFTNVNJaUNTQ1d5bEhKa0tlUklsY3VRSUpNaVdpTEdkdlhnbU56K1pYMHp0cXJiY1U5K0ZoTDdHYXdEUE1HaGo2b2JrQ0tYb1pNbmkrUWZweXY3WEtycXp4TEdlNzNXNGVRZGV0Rk5JaFI0WHkvZDdQMDRwNm95V2ZERWlUSThPYUlBT1VvNW1xMTJ2RnBlMDNNL0FnRW14S21nZHppNUpiRStQVlVkREl0SGlrb1FMUmJqbWRGRE9mdG5BUmljTG5UWUhjaUxWT0tSd3R5UXgrTndzOWpZM0lZZk8zU2NpY2NHcHd0L0xUNkQrd3F5OFc1bEhSaDQvaTU2am9jYnNIT3hMTzlrNEtRSVdkRGc4N2tRTFJhSDdGazJVUEl6QW9kaTlWZE1QM3VGK1hMNlhJQjhhL1VQMk44MVNDQXRNY1k3UE1EYWg0QWR3N0tjbm03ZGd5VllBSjBtSy9ZZXIvUXVHMWVZaVVpRkRCYWJnemVEeitnektPRHVhMmJpcXRsanZUL3ZPRnlLNCtVTitNMHQ4N0Y0TG4vUDN1elVlSHoveG04NHR6MzN3UVpzL2ZFMEt1cGI4Y2dMbjJOWVRncis5OFN0QUR4Wldwc1BuTUxpdWVONU13NURCYUFTWTZOd3Fyb1pqN3p3T2F4Mkp5NmYwWk0xck5ZWUVCdWx3TW1LUnBUWHFSR2xqTUR0aXdJSGpoMDZWWU9tTmgxTVZqdkthdFZkd1RwZ3c5NlRFQWc4bVlobHRXcHZVQThBR0w5UzFKWU9BNXcrNzFzeXFkZ2JqT3hXWE5tRTF6N2ZCcFZTam5zWHorTDlmWHJ6MjFlK3dKSUZrL0hTU3U3d3hQSzZWdHoyMUFmOTJxZi9nSnkvM0hzbHBHRk8raDZabjRhUitXa2gxOWxWVk01YnVrdklZRUVCdTNOQU9TUVRVY05EbjlCMDQ1dGFLVTlQUXNyVnMzbldEbVJ2MVVKM3NJUnptemhhR2ZiMmZOeG1hOUNBblVndTQzUXQ5djN5ZjZHU3hFUWg3NUVsa1BoOXNIV3oxcmNFREFMNHFXVGNjbmxBc0tieDg4M2VLYUp1aXcyeXBEaStUYytLS0l3SmU0emRpZnFQMW9lL1V3R1FNSHNDRkxtQkg2eXNtd2xkbnRwUHJNdU4rby9XSTdsTjV3MmFObjYrR2RZNmJrTnNTWndLTVJPR0ltYlNjRVNrSmVMTWM4djVNK3lDZklrVFJrZ2h6MGlHT0pwYlZpQ1VTYnpaa2F6TGpXRi9XOWJuTXVLMDZ5NUIyblU4RTR2OW5IN3lUUmhQVmNONHF0cDdXemdCTzNOVkk5UWI5aUxsS3U3Sm0wZ1JnZXo3RnFQcTVVL1B5WkFjUW41dWl2VkdUSTJQd2M0MkRZWkhSeUlsWW1BdldsU1pMUGhyOFJtb2JYWk9RLzl1bzFSUjNqNWpEcjgrYUZZM2cyS0RFY1ZoVEJJOVh4Z0FHb2NUNjV0YWNhQnJLdXdJVlNUbSt3enhXRm5iQkozZjd5NFJDdkJnUWM5a1VadmJEUWFlakVOLy94dzdEQms4Rjk3NjQ0L0hTdEZpQzM0T3RMYXBGV3U3TXN6OFRZbUx3ZTI1R2Q2ZkxXNDN2cXh2d2FibTBMMVRnOUU2bkhqcVpEbnVLOGpDNm9ZVzJCazN4c1ZFWTJaaUxLYkV4MEloRXVLOXFucE93TTUvMkliTnpTQlJKc1N3Nk1EeXR4aUpPS3lBY3plOTA0bHlZK0JGTDV1YndTdGxQWjlCdmhtT2JyOHY1UzFXTzM3TDA4UHU0NSs0aHgzZlJQaGZHbzNCalBxdUNhRUtuMTZHOWo1ODl0c2RMcnkwWWpOa1Vna3E2bHZ4OVl1ZXpMbkdWaDFFWWhGblNFRmVlZ0lpRlRLWXJmYUE0UVVBME5rVkNMOTM4U3pjZHNVMHYyVm5uNlVZcll6QTMrNi9HaUtSRUFhVEZTOTA5ZEhUR0lKWGM1eXNhRVJ6dXg1cVRTZG1qczNIbm1PVjJIYndOTlRhVGdDZXJNVTVFd3R4NTFXQkFibFFneEY4dmY3RkRueS9uL3VkYjh1QlU5NmhETDVsd3k2Lzg5RW5YLzhHTmMwOUYyZEdGNlR6WmpXdTNYVUNzZEVLakIvbXFjUlJ5bVhlUG5KMmh3c2xWZHpwMkNLUkVPTUtlNGJrTkxjYjhPejczSFAvZUpVU256Ni9yTmZmTDVSUE52N29MWE8yMmh4dzg3d2ZTU1ZpVG5ZakFMZ1oxbHRpN1VzaUZua0RtR0YyUlNEa3ZLR0EzVG1nekV0SDR2d3B2YThZaEN3MUFZbXA0VFUyTnBYV0JnVHN6aVgvbmwvdUVDZXJGd0pKbkFyNWp5NkJoS2Z2ei9tV2NNbmtnQUVEMmdNbk9RRVpoN1lUckp2aERTNkY0akphNE5SMXdxSHRCR04zSW1wNERwcFhiNGU5VFFlSHJoTk1PSUZhaG9IaGFIaHA1cEtZS0dRc1hjZ2JyTE8zNmREdzhYcFlHL2kvK0F5RTFvMzdZRy9UUVpZU0IvM2gwOTVqVW8wcmhHckNzTUN5V1pIUTg1OGZ4dStrSU9ueUdZaVpPTXdUTlAwWm4vTzNiejBJWlg0R29rWndMMFJFcENZZ1krbENLcjhuQkVDSndZZzJ1d1BMcXh2dzRyamhuR1U3V2p2d1kxY1F5dGZvbUdnOFdwamovZmtmcHl0Unc5Tlh4K1J5b3lCU2dVdFRnMmZoSlBwOGtSNGJHNDJrTUFLRzN6UzBvTjR5TUdWNEErVjBaMCtqK0hpL3NyVWYyalRvOUh1ZlZZcEVuSUNkUGNUUUJwbFFpSWdCS29QdFR4d25RaVRFRThNTHZKTldHUUEvdEdyd2FWMVR3Ty9WVnk2V3hmNE9IWDZWa1lwSjhTcHZQN2x1SW9HQWsxbm9IOVQ5S1N4TVM4S01oRmhzVmJmanh3NDlKOFBPNnBkZG1LNkl3TXJwZ2FXb0EvWDhoV3RsYlNQaTZvSlBHajRiOHlZUFJYUlhOdHdybjJ6MUJzWE9WblZUKzREc3g5ZXM4WjVoYTFOSDlad0hhRU1Fc1B3dFd6d0xTNitZaGphdEVSK3UzZWU5L1dSbEk2NmNPUnEzTEp3YXNFMWliQlQrZXQ5VkFiZmY5OXdLbE5lMUJrdzc5VlZlcCthVU9zb2tZc3djNTdsQWFyTGFjYWlraHJPK3VzTlRMU0NWaVBIOHc0dTkrOVoxV3ZETS9WY2pKeTBCWDI4dndydmY3RWFydGhPdG1rN2NlT2xrNytQeStoYzdjS2F1RmNzV3o4S1FyR1RrcGllaXFWM0h5U3IwNVhJem5JeTNZTVFpSVNRaHNzaysrdnZkS0tsc3dycmRKemhsdjFhL1lPcEh6OXpsdjJsUXVrNkxkeERJOURINStOY2p2d0lBMUxWb0FnYUV4RVlyOE4zTEQvZmNMMDlXckZBWVdJTGNWNzZQd2RXUHZ4R3dmTTdFUXZ6bDdpc2hrbnBDR3k0M0E3RklDTHZEaVR2K3V0emI4ekEyV29Fbjc3b0M2WWt4dVBmWmovdVVKVXJJK1VJQk85SW5panh1UUlXdkZQSkNrblRaMUVFWnJJc2NsbzNVcTdrWlQvWTJIWnEvM2dsaGhCU3k1RGhFcE1URGJiYkJvVEZBbHVRemZZOWg0VFNZSUZKR2NMTzVXS0RpM3gvRDNxN3paZ3lLb3hUSS9mVVNpS09WU0xwMEdtcmYveTY4WUYwZnhFd2FnZlFiNXZHVzBHcjNuMFR6Tnp1RERzOFlTUG9qcHlGTmlFSGl2TWxRalN1RVBEdjQxRE9CVUFBaHp3bVVmNmFsTkY0RldYSjRHWTVDNmVCK08yNVl1UkZEL25SN1FOQmVOYTRRaWZNbW8zMzc0U0JiL254OHRHNWY3eXVSbjYrNHN5OFRDNlhKYXNOTHBWVzhnd0ljREFzSEV4aVE4Uyt0TkxuYzBBY0ozQ1RJcE42UzJON2tLUlhJVS9iZUkyaDlrQXl3d1NKVDBmT2MyUm1HTjZnbDlidDQ0aC80OGJXeHVRMnFQcnpYcGtaRVlFeE1sTGMvWExkMnU0UHpQRStOajhIU0VEME11NGtFQWs2NXI1TmhNRUlWaWVmSERBMjZ6WWZWRFRpcTYrUmRGaWtXWVVLc0NwUGpZekF1SmhvUlFTN091Vm5QYTBzczdGdkE3dEdpVTV5TXhpRlJTaWk3UHZ2MFRpZHFUVDBsdi9ma1orTGlwUGlRK3hzYXBVUkJwQUlGQmRtUWkwU2NURG16WC9teUVEOTljSTdQOXkzdGFQdHMrem5aOTlqQ0RHL0Fycml5RWRWTmc2TThuYy9TSzZaeEpuWTZYRzZjcm1rSnNRWFhEMGZLc2ZTS2FVaUtpOEtETjNpR3Q3VnBqV2hzMVdIcm9WSlVOUFJrbHk1YlBBdHBpVEZvMXhueHY2OStDTmhYZHhCcy9lNFRtRDlsT05xMFJpVEZjYzlOTnUwcndhWjlQUWtOaWJHUjNvQmR1ODZJWjk1ZHgzdWNFNFpsWWN5UW51elhuTFNlMTNSRlF4djIrWlR1amk1STl3YnNKZ3pMd3UxWFR2ZiszSzR6b3JpQ200M202K3Z0Ulp6ZjdiTHBJNzFsdGRzUGxYb24zRjQvZnlJZXVaRy9paUpPcFVSNllnelNFMlBBTUN4TzEvVDBYalpaN0pCS3pqNFROUys5SjRHa1ZSdjRQdVNiMWVkd3VlSGllZi9WR3N5NDg2OGY5bnBmQ1RHUm1ERTJIelBIRlhqTGRkMXVCa2RLNndJQ3JOM0VJaUh1dVhZV2JyNXNpdmNpeXJyZEoxQlVWbysvM1hjVkZCRlNQSFh2SWp6KzhoZVlQaVlmdjF0NnFYZkF5ZTl2dnd6UHZ0ZUhTaUJDenBQQi9RMlI5SXRkM1lGVHYzK05kNWtrTGhxRmYrWmVaYWw4NlJQWTFUMVhEME5sQmtlUDRLWnNXNXY2Vjc3eGM2RS9Vb3E0NldQQ1h0OWxza0M3NzBUUTVZcWNORVNrY3pNa3JIVnFXQnVEZjJseUdreWNueVBTRTVGOTl6VUJrMktGRWhHR1BYMHZwK3l5YmZNQnRHN1lDNEZJQklmT0FLZldDS2ZCQ0RBc3N1NjZDcXJ4UGw4U0JKNUJDdDFCSjBsc05QSit2UVRTcmo0akVSbEpHUEtIMjFDM2ZDM01GUTBZQ0ptM1hZR1l5U01DYm5lYnJHajhmTE5uS3U0NUZwR2VpT2pSQlZDTkxReDRib0lSaUVRUUNBTlBoUHd6N095dHZWK1ZaOTBNTExYTllGMkRmenlJcFFBQUlBQkpSRUZVdXgrazIyeEY0eWVia1B2d2tvQnN3WlNyWnNOUzJ3SnoxZGtOdURqZlBseTcvM3dmQWptSGt1NE1mN0JPZjlXRTZGazJHSm42MkhmenB5U0FwOHkzVzJPUVRFRC93UkhXRUwvVHR0YmVBeUlUWTFXWUhLL0NtSmhvVG5DdHptekZJYTBlaHpUNmdONTBjcEdvWHlYUU1xR3cxKzNrZnBseW1Zb0lUSWoxOUNvY0ZoMFpzcDliamRtS1hXMGE3R25Yb3RQcHdtVStHWnIrSmJGODdBempuVmdMQUk4VTVuaURsMnViV2xIbTArdlZIVVpaMlpDb252T1Qwd1lqRnFYM1REM1hPWnh3c3l3K3F1RitqdHpwVXpyY3ZVd3NFSVRNcENRRHIwM2I2UTNZNlkwVy9IZlZEbTlRS1J3VkRXMDRXbGFQQ2NPeUVOM1ZqM2ZkbmhQSVNJckZuWDU5MjZLNmxpc2laTjVKckw0bURzL0dpeXMyNC9pWkJxemRmUUliOXhiajdUOHY3ZSt2eGxGVVdnZXoxUUdsWEFvM3cwS3RNYUJCclVWenV4NVZEZHp2UEw0Qnl3ZXV1OWdiTUdwczArSFByMy9ERytEaUl4WUo4Zml0Q3lDWFNlQm1XS3pmRS94N2hLK1JQa2tVeFpWTnlFN3R1VUNzTVpoUTA5U0JoLzcxS1ZyYVBkbURMLzdtZWhSa0pxRmVyY1ZqTDY1Q1hrWUNtdHIwSVovSDdnQWtBRlExQm1adStwWklXMjJCMlhXWnliRklDdEpTcUZ0MHBCdzNMcGlFWVRtcDNzZlE1V1p3c0tRR093NlZRbWUwSUVJbXdjVGgyV2pWZHFLeFZlZjkvWCs3ZEFFS01udW1jUnRNVnJ5MGNnc0FZT0dNVVpnNktoZGpobVRnaytmdTVXUmsxclZvc0N2SVVBeENCaHNLMkYySVdJQnhPQkdSbHNqSnJESlZOUEQybW1LY3JyQjZVTWxTNGhBMWtsdUNHWkdhRUJBNHVwQ1lLeHJnNk5CREdtSzB1Qytuem9pbUw3WUdYWjU2N1p5QW9GQm5TU1hhTm9jM2ZsNG9sU0R2NFNVUVJnUTI1SmJFQm40Z3Vvd1dHSTd4ZnlEWldqcTRBVHNBOHF3VVdCdGFvU3pJUk5aZFZ3WDB4MlBkREdjWWcxZ1ZHVkNXMnhmKzAyMEJUNWFhWnU4eGlLT1ZpSnM1bG1lclFDNlRCWjBud3V0eEp4QUpvUnlTaWVoUkJZZ2VuYy83dUlYaTFCcmd0dG9nNExseTZaOWhaMjhOWGQ3aU1scFEvc3g3M3IrL3NyKzlGMUJtSlJDTGtQdkFkWkQxVWladktxOUR3NG9OUVplN0J5Q1FZRHBURDgzdW80aWZNNEc3UUNoQS9PenhQL3VBSFNHRDJVbDlKLzV3UExDZjB3aFZGTzd5Q1dwc2IrM0E5eTM4SlhIelV4SndXVXJQWjVDSlp5akRZSEZwU2lMaWZETGJmRXRsZmNrRE11d0NBM2JYWmFiZzJvelFrd0s3U1lYQ2dDQVlBeUJaTHNOVjZjbTR5aWZJQkFEZk5LZ0QrdXFkQzdka3AyRldZbHl2MDNNNzdBN3NhZGRpZDVzV2pWWnVrTk0zWTYydkpiRWpvaU01bVlhbit0Z1BNU1ZDNW4wK3JXNEdkV1lyMG55R2JyVGJIV0RnZWY2bXhzZml2YXA2ZE5nZG5JRGQ3cTVwdGxQaVkvQkhucjhGY3U2OHVHSXozdnh5SjJ3T0Yrd09KMTU2L0FZVVpDYWhwTElSdTRyS2NiemNNeHhDWjdSZ3dyQnMzbjI4dGZvSHZQZC90M3QvM25hd0ZERlJjc3laV01pN3ZsSXU1VjNXUFhTQlpZR1hWMjVCYmxwNGJZVEM0WFM1OGJkMzFrSnZzcUMycWNQYkg0NlAyV2Y0UmZlNTI2RlROZmo3dSt2eC90TjNZTyt4Q255KytWQ3ZnYzNGY3lkNFMwWWIxRm80bk9GZFNQSE5CQ3lwYk9ROFZpM3RCc1JHSy9EU2IyN0FxYXBtdlB6SkZ1OWdCVGZENEtiTEp1UDYrWk93ZHRkeHZQclpOdDc5M3pCL0VvYm45bFNiSEN5cERsZ24wcWNucUpIbm9zcDE4eVlHSGY0UmlsZ2t4TXl4K1pnNWx2c2RZL1cySXF6WmRSeDNMSnFCZVZPR0I1d3p1MzNlMTU1N2Z6Mys5K1JTWkNiSGVvTjFIWG9UM3Y5dUR6YnZQeFV3eklLUXdZb0NkdWRBMjlaRDZOaFpGTmE2R1VzWFFqV08rMkZrT0ZxR3hzODJCOW1DaXcxeHdoVS9heHduNEZIOTJpbzRlTW9xNG1lTWdjdW5aNDdoUkFYc2FnMDBlNDU1U3lZRkloSFNiNWdma0ZtVE9IOEtva2NYUUwxdUR6UzdqM2x2WjNpdXN2eGM2WXRLa1hTWlp5Q0I3bUFKWXFlTzZtV0xjNGR4T09HeTJDQUtjd0tZSzBTUXh0WWNtR2tnejBwR1lzUmtwRncxbXpzVkZJRExZRUwxNjEvQTN0YlRoeWtpSlI3cE55NEk4K2pESTVDSWtYUjVZRlBlVUt3TnJTRURkdUlvQmFLRzV5SnFaQjZpaHVmeUJqeERjVnZ0TUJ3cmgrN3dLVmk2R3U0S0pZSDlPQmkva3l4YmQrWXF5OEpTM1F4SnZBcVNtRWp2Y3RiTmNJTGxicDdlVmVsTEZ2UWFyQU9BeUtIWlVFMFlGbnpDY3o4STVUTEVUaDdCK2R0dVdic2JrY056dk1OTUdMc1Q2blc3T2VzUVFnYWV4YzBFWkhZbHlLUlk3Qk9JY3JFc3ZtbFFvNDJuanhEQXphcGlBWmg5dm96ZW5wdUJCU2tEOThYWDl6N3ZQaGhleGtpM01URlJuS0VNTER6QkdqN1JmczNITFR3Qk80bmc3SHJYaFNyUGxBZ0YyTjJtNGUxUjZDOUJKc1YvSnZSa2xmL2pkQ1ZLRGFHL3pIY0gxbFFTU2RCZ25jbmx4bzhhSGZhMGFZTUdOZ0ZBS2U1NXJKeDlDTmhGUzhSWVZwREZ1VzFLZkF4RUFnR0tEVWJZM0F6MERxZDMwSWVXNS9VM1BMcm5zNi9jYUlKY0pFSmVaTTlGd1VhTERURVNNVzdQellCU0pNSy94dzNEUTRlNVBacXZTay9HNVYxWmdvOFc1dUs1VXhVaHEwTEl3T2swMjd3REhkSVRZekFxUHgyajh0T2hONDdDTmI5OWs5TUxMRmg3eHdWVHVSVVZ6ejEwTGQ3NFlnZnUrZnZIbk51ZnVuY1JjdExpMGRTdXg5TnZyUW5ZajR2bmIzd2dWVGEySVNNcEZ2T25qa0JHY2l6U2syS1FuaFNMNnNaMi9PdkRUWmc0SWh1TDUwN0FqREhjWU5LUHhkVjQ0dld2a1JLdlFrcDhOSzZmUHhGR2l3MGZyZk5rNzljMmE3ei9McWxzZ2xna3hPSzVFN3dsd29DbkJIZkRhNC9pUkVVRERwYlVvSzVGZ3orOHVocUFKeXZNMTlpdVlROEdreFV0bWs3djhBZXR3UXlqeFlhbmxpMkNJa0tLOGNPeUFxYXFXbXdPaUlRQ0xKNDdIdnVPVitMdzZWcnZNckZJaUR1dm1vSGJycHp1dmUxb1dUMUthMW9nRWdvNEUxVjlTMlpObHNDV09RNm5xOWMrY1VLQkFES2Yzbk9oZXZzSlJVSjg5TXpkbk9FUzFZM3RTSXFMUnFTQ202MnNpSkJpNy9FSzNIeFpUMTk1VmFRY1E3TlRjS2lrSnVRUUVVSUdFd3JZblFzTUE4WVI1b2tRendrVHl6QURNblZSNEhjU3l3WTVyZkhQbHJHMzYyRlhhOUM2Y2I5M1AxbTNYOGs3MFJZQVpNbHh5TDczR3VpUGxLTDVtNTI4UVllZk0zMVJHWkl1bXc3MTJ0M1FIaWcrcndFN0FEQWNMMGZTcGIxUDkzU2JySERxZzE4QnQ5UTJCOXdXTjNWMFFLQU9BSng2RTZwZlgvWHo2VmtvRUVDUms0cW9FYm1JR3BFSGVVWnluNGMrc0M0M2pLVTEwQjgramM2U3FvQUpzQUtlUGtpc2svdDM2K2pRby9IVDc5RjVxZ3B1a3hWNWo5N0lDZGoxSm5iYWFNUmRGRjZXSVFDa1huc3hyQTJ0c0ZRSDc1c1NMbVZCQmpKdnV3S00wODBKeHJGT0Z4cFdia1RCNDdmQ2RLWWVqYXMyd3hsbTJRY2haT0NNVWtYaDhXRzVpUFlKd3F4dGFnMGFyQVBBS2ZHMHVOMmNzd0tKUUhCT2VvYUpCT0dIVklRQUZxVW40K2JzTk02QWhMM3RXdFNhclVpSmtNSEJNREM1WEhCMGZXa2NHOFBOa2pieTlMbXJNSnFEWmgzNm01MFU1KzJ0ZGtKdlJJczE5RkNPQ3FNWkRNQXBIUTNHNVpmUjRmQXJPUTFsZjRjV2x5VDM5Tk55TUN5S2RBYnNhZFBnbUs0ellOLytWQkl4NG53YXZ6dDRTbUtiTERiY2Y3aVljM3dMVWhKd2ZXWXFKOXNSQU9ZbEoyQmVjZ0pjTEl2eVRqT082UXg0c2F3cWFPbnlHSi9ucWRSZ3dyallhRzhtbzVzRjZpMVcvSFpvbm5kWXhuY042b0N5MTlVTkxaaVpHSWNrbVJSallxSndlV29pTm9YNXZKSytZWDFlSC83REhZWms5V1NaOHZYZHkwN3RlWjNhdW9JMUM2YU53SklGa3pqcjVXY2s0aisvdXhHVkRXMDRXZEdJdWhZTlRCWTdKRjBWREJLUkNKbkpzUkFLaFJBSkJWMy85L3c3WGhXSm90STYzbU4vZXRraXpCakxyZUR3emNUS1RvM0g5Mi84Sm1DN3Y3ejVMZTYrWmlaRzVmUDNvMVFwNWZqNnhRY1Jwd3FjcEF3QTQ0ZG1ZY2JZQXM3MlB4YjNaS1ZwOUNic08xR0ovSXhFekowOERIKzU1MHB2UHpWZk1xa1lVMGJtWXNwSXo0Q1A1blk5RHB5c0JzTXkwQmhNY0xrWlJDa2lNQ1RMVXdwYVV0V015U056dkVHdmt1cG0zTEp3cW5kQXlLck5oMUNuMW5MNnpYMjY2U0RtVHgyQnpPUllQSGJMZk56NTErVVFDQVM0WlBJdzNIN2xkR1FrOTFSb0dTMDJ2UExKRnNna0VteDY0ekZZYkE2WXJYWTRYVzZrK2xRZ05mTjhSL2pmVnovdzlpSDBOWE5jQWY3eDhHSUF3SGM3aitIMUwzYUVYSDlvVmpKRzVxZkI0WFJoNWNZZjhkbW1nOWp3MzBjOWo1MUVnb2VYek1YVTBYbklUdkZjV042NHJ4ZzVxUWtZa1pjS2lWaUV4WFBINDZyWlkzR3N2Qjc3VDFSaDQ5NWkySDZDTEdsQytvc0NkaGN3b1gvQXJoODlzaUpTRTVCNTJ4V0l5RWpxZGQyWVNjTVJOU0lYTGQvKzhKTk9yajNYN0dvTmF0NWFEVk5wTFVUS2M5dTBQQnlHNDJlOEFUdlc2WUs5VlF1YnVnTjJ0UmIyTmkzc0hYbzQyblZnZXJtaTVlbzB3OTZxNVE1RjRBblcyZFVhMUw3ekRaU0ZXWERxakFHQnE4RkdscHFBL01kdWdzZ25UVDlzTEdDcGJvTHV5R2tZanBYREhXSjZvb2duMDhHL2h4MVl0dDkvQzlGamhpRGpwa3M1dDVuS2FoRTVMSWR6bTdWT0RYbTJKOE5HSUJJaTUvNWZvZnExVmJBMTkrOUxqRUFrUlBLVkZ5RngzbVJBSUFnbzgrMit6NHFYVnNMV2VHSDNzQ1JrSUwwM1pVekFVQUNoMzVXRXY0MHFCT04zY2UzZHlucnNhZThwcjg5U3lMRWtLeFZUNDdtdEdrN3FqZmlpcmhreEVqR1VZakZNTGhlc2JqZGNEQXVKVUlpSmNaNitaOTFhQm5pQTBOa1F3Sk94ZFgxbUtuTDhQbWRiYlE1djc3STc4ekl3TWRiek83aFpnQUVMaWM4M2NUY0xxSG1tMXhmcERDalNHWG85amhpSkdKY2s5MlNNL05EV2diM3R2V2ZPQlJNaEVzTGhac0RBMDNmTmZ5aERPSDNrdWhYcmpkQTdYYWd4V2JDdlE0dURHajN2Z0JNQVdKS1ZDaWZEd3VaMnc4V3ludnRPanVlVSttb2NQWUhkU0xFSVVXSXhZcVFTSkVmSWtLR0l3SkFvSlFxamxKekFLZUFKOVBvT2l4QUxCQmlwaXNSSVZTU1c1cVNqemU1QWtkYUF3eG85VG5jYXZiM3R4c1QyOUNNczdUVGhocXllVXJzcWt4blhaYVJpZkZlTGlrcVRCZXViMndKZUN3Nkd4WHVWOWZqTFNFOHc1cGFjZEJ6Ukd0QWVJa2hOK3NlMy85cWRpMlpneHBoOHVOd01CQUp3ZW9hZDZxbzZtRDkxT0c2OWZDb2dFSGdESlFDOFdVeERmTFo1NGVQdmtaZWVpR3Zuam9kWUpFUkJaaEpubjkyUzRxTHd0L3V2NWoyK3QxZnZDaHF3azBrbElhZVNDZ1g4VTB0RlFpSHExVnJlZ0ozSllrZE10SUtUcVZaZTE0cFBOaHpBUmVPSDRMTHBJeUdUaXIyQkp3Qm82VENnckZhTm15K2JncnV2bVFtcEpQalg3c09uYXZIS3Axc3hjWGcyNWt3b3hQaGhXUkIzZlY2a0pjYmd1bmtUY04yOENUQlo3TGoxLzk3SHVNSk1DTHYrTmtzcUczSGJGVDBYOGp0MFJpeGI3QmxNWnpCWmtSZ2I1YzFhQkR4QlZLZkxqYmRYLzREbkgxNk05S1FZVEJxUkE2ZkxqVC9kdVpDVHZXWXdXZkhIMTFham9hdHZuRVp2Um1Kc0pDSjVCc1g1VHVVTlpjYVlmSXd1U0lmRDVZYXdLMGpvdmI4dzJyZnNQRktPNW5ZOTN2MTJOOXEwUmt3ZGxZdUlyZ3NLU3JrMElEQ3M3dWpFeXl1M1lPa1YwM0RyRmRNZ0ZZc2dGZ2t4ZVVRT2hBSUJ2dGt4Y0pVcGhKd0xGTEM3Z0VsVTNFd2VhYndLTG1OZytpL3JkSUgxdVRMTHV0MlF4S21RZU1ra3hGODBOcUJISGV0eW8vYmRiNkFhV3hqUVkweWtpRURHclpjalp1SndOSDcydlRmRFN6V3VFTUt6SE9sOXRsZzNBLzJSL3ZVOE1aWFc5cjdTVDhUVzJJYkdUemZCMnRBR203b0Q2TU1KZjhDK210dERUakh0UEZHQmhrODJlcDdYbXk5RDhzSVphTnZ5STNRL2xvQjF1UU5LT3Z0S0tKRUVaTDZ4RG1lZlMxeDhqOEhlcXVuelkySnY2WUN1cUJUNkk2VmhaNHZ4QlFUWk1QdU85Q1p5V0RheTdsekVDYURhV2pxZ1hyY0hCWDRCTzgyKzQ0Z1hqb2M4MDNQRld5U1hJZmZoRzFEOTJ1ZWM4dVZ3U09OVUtQakRiWnhzV29GRURKRWlJaUI0U2NFNlF2b21RdFI3V2FaVUtJRC9tNkpJSUlBUXdOVVp5WmlSRUlkY25ndEhSVm9EWGltdkJnTWdOMUtCUDQ4STdBL3E3NGlXbXcxUmJqUkJjZzR5N054aDlBbktqVlRnc2FHNW5PQWJBSFRZblhqMjFCbnZkTmhtcXgwVHV4SS9SQUpBNVBkWW5kQjNocHdTNisreHdseU1WRVhDeWJKZ1dCWnhVbW5YYytDaDZlWENWMjllSGo4Q1NUS3A5elBOLzVKWUswOXdNUmdHd0VPSGkrRU00L0VjcllyQ3NPamcyZHdzZ0RLZjB0bTc4akl4TzdIM2llYUh0UWI4dDd3RzhUSXBwaWZFWW5wQ0RMSVUzTmRqa2t5S2hhbUpXSmlhaUhYTmJWaFIwNGpDS0tVM0U5VEpzcEFKaFJqdE0xRGtoTDRUYzdxQ21SWTNBeGZENE1OcFl6a0RONHhkRnd1UDZ6dHhUTmVKOGJIUmFMSGFFU1VXVThEdUhLaW85MlM5alJtU0FaRkl5T2xsMXMxc2RYZ25zVGFvdGNqTDRGYmkyQnhPYjIrN2ZTZXFjT09sazdGOHpUNXMyT3ZKNGx5MTVUQ3VtajBHMDBmbkl6YzlBUkp4K0ZOTmo1YnhCK3NBb0xhNUE2b3dXOGY0TWxwc09GUFhpbUU1cWFpb2IwVkZmUnRxbXR0UjA5UUJqY0dNZTY2NUNOZk5tNGk5eHl2dy9mNFNIQzN6L0c1RlpYWElTVXZBMEd4dWY4dXZ0aDBCQUt6ZmN4SzNMNW9PdnlSVnNDeFFVdFdFMWR1SzhFT1JwOTkwYzdzZTYzYWZRSlFpQXJQR0Q4SEZrNFppMHZCc2lMcUNkL3RPVkVKdnRHQ0dUMiszc2xxMXR6elc3bkJoK1pwOXFHN3F3TExGcy9ENHkxL2dyU2VYZXJQdkFLQzBhMWpHM3VPVitIcjdVWHgvb0FSbjZqekQ3OTc4Y2djZXZja3pvT25BeVNxOHNHSXp0RDZsbzYxYUF4Smp1ZTh0R29NWm4yMDZpRDNId3VzbEhTR1Q0SmFGVTNtWEhTMnQ3M1g3N3NlMVcwVjlHK3dPRitkM3ROcWRPRm5SaUpNVmpmamhTRGxjYmdZZnJkdVBEWHRQNHRhRjAzRFo5SkZ3dXR4NC9vUGd2WjhKR1N3b1lIY0I4eCtVa0hYN0ZXam42YTFYOGRJbnNMZDRVdHFqaHVjaVllNGtSQlptOFdaYmdXSFFzSElqVEdWMU1KWFZ3WEQ4RERKdXZnd1N2d2xBa2NPeVVmamtuV2o0N0h0MG5xaEE2clVYQjZ6elUyTWN6bjRIN0FZYjNjRlRRWmNKUkVKSUUySWdTNHFETENrVzdUdVBjQU5ZQWdGVTR3cVJ0R0JxOE14SmxvVjZ3MTYwYnprSXdQTzZBQUJKVEJUU2x5eEE4dVV6VVBIQ0NwZ3JHNEpPSkE3SDhPY2ZDaGhzVWZIQ1N0amJRZzlyQ0lsaFlUaHhwdGVCRlU2ZEVmcXVJRjEvc3RINFNsc0RNdXo2SVhyc0VHVGRmaVVFUGlldXJNdU5obzgzY0FMclBRdFpOSzNhZ29MZkxmWCt6WXFqRk1oLy9CYlV2dmRkbjhwamcwM0psY1JFaGN3MjlDWHN4NlJFUWtob0REeUJPLzlnbmNYTjRNdjZabXhvN2dtZ256SjRzcHBFSWRvQVZKa3MyT0EzNVgxdnUrNnNzc25PUnJYSmdyY3E2dkJvWWM4RmlTS3RBVzlVMUhJbTJiYUhDSEJWbXkxNHV6TDRsL2hnMjF5VUdNdTdyTVB1UUpYcDdIb2NGZXVObUpjY3o5dVI0WWpXQUVNZlB6UENDZFlCd0NtREtXVEFicXU2QXcwKzcrbGYxamRqWmtJYzcydUdoU2NqYm0xanF6ZExzY2xxdytxR0ZxeHVhRUdhWElhWkNYR1lrUkNMREo4TFdYYUd3ZHBHTlFCZ2RFeFBjSzdLYUVhRjBZd2lyUUVUNDFSd3NpdzJ0N1RqKzVaMi9IRjRQdFkzdFNKZUpnMDQvaE0rUFpnL3JtbkU3bmI1ZVh1OS9oSXdMSXZmdmZJbEZzNGNqYUU1eVloV3lpSG9DcWc3blM2MGRCaXdZVzh4bXJyS0lHdWFOV0JZMXB2MTFhWTE0dlZWMjczOXk0b3JHdkh5eWkxWXU3dW5uMlc3em9qbGEvWmgrWnA5RUFpQW1DZ0ZsQkV5aU1WQ0NIcnBZMUxiRW56aTgzdmY3dW4zNzExYTA0SnZkL0wzNUYyNThVZXMzSEFnWUJDRjJlckFZeTkranRzWHpjQzhLY09nakpCaHc5NlQrSGFIWno5R2l3MWZiVHVDU3lZUGg3ckRnTG9XRFVwclczQzBySjRURFBObHROaXdjVjh4TnU0cmhpclNNNWhqL3BUaFdMNW1Md0JQaG1GSlpST21qY2xIY1dVVGpwYlY0NUViTHdFTEZrYUxEZXQybjhDMmc2ZGh0VHRSWHFmRzhOeFVHQzAySEN1cnh3ZGQrd0NBLzY3YXpybmZyN2NmaFZJdXc5SFNlcFJVQlo0L1B2THZ6eUVXaXlBU0NpQVNDZUZ5TVgwdUovWGZyNXRoMGR5dXg2ck5oM2p2c3pmYVRqTysrK0VZSmd6UHh2NFRsVGhZVW9PeW1oWk9yNzF1N1RvVFh2MXNHOTVldlF1SnNaSFV4NDc4TEZEQTdnSWxsRW9nanZMcnNTQVVlc3JjUXJDM2FTSFBTT1FOMWpFMkIrbytYTXZKTmpPVjErSE1QejlFMnZYekFudTdDUVJ3OURIRGg0UkhJQkpDRXFlQ0xDRUcwc1FZVDRBdU1SYXk1RGhJNDFROXp4OEx0RzgvREFBUVJ5c1JNMms0NG1lTmh6UmVGV0x2UU1jUFJkNWdIUUFvOHJqbEFRS3hpRGRiYzdEUUh5M25EZGk1elZZWWpwMkJ2cWowckNhYXlwTGpJT1g1a3NjNHp5NGJJK0hpaVVoZGZESDh4MTQxcmRyaXlZWU1NbnpDMnRBSzlZYTlTTGxxbHZjMmtWS092Rjh2UWRPWFc2SDdrYWNzTjh5ZWZxekxEWUVvL0t3YlJWYmdKRWIyTExKQUNibFEzSHZ3WkY5YmFRTG9HVHJ3ZFlNYW1RbzVaaWJFb3RQcHdyYldEbXhvYnZObW4vV3N6NkxXYkVGdXBNSmJBdWxpV1poY2JyVFo3RGlrMFdOVFN4dHZEN1B6YVUrN0ZnV1JDb3hVUmVHTCttWWMxZ2FXc0I3UzZHRjB1U0FXQ0QyWmh3TFA0OU5pdGVOTVB6NlRLbm0yNlhTNVVORnB4aWUxVFdmOUdKVVlPakhQcCs4Y0EwOGdzRWhyd0txNndENnlBNlhDYUFZTHo3VTZGOHZBempDd3VoaTAyZTNZMzY3RHRsWnVzS1BWNXNEK0RpMW1KY2JCempCb3R0cFJZN0tnM0dqQ2NWMG50Q0cra0RkYjdmaXFvUVZmTmJRZ1d5bkhSUWx4dUNneERudmFOZEIzdlRhL2JsRGptSzRUVStKaW9ITTRZWGE3OGUvU0t0eWJud1VYdzNnRGwwK2RMQWNMWUVpVUVrNldoWnRsWVhLNlVHd3c0cVBxbnMvc0pxc05UYjMwRmlSbnorRnlZODJ1NDhDdU1OWjF1bkRGSTYrQlpUMlRPdjBIQnpBc3l3blcrV05aUU5kcGdhNno3MzJ3YTVvN01HZlppMzNlcnE4Y0lRTHNWcnNUNzN5OUMrOTh6ZjlnZFFjbSs4TmdzbUx0cmhOWXU2dm44ZE4ybXJGMjl3bk9ZL3I2RnpzNFdZcmR3ZEpIWHZpOFQvZTNZdjJCb01zWWxnMzVPSVNqVFdzYzhPZXJ0ejU1L213T3A3Zk1sNURCamdKMkEwQVNGNDNFUzBJSHdvTHBMbVBqM0phVmlyVHI1L1ZyZngwN2o4Q2hNVUJabU5Ybkp2c0E0TkFZVVB2Qkd1US9jaE1uYUdldWJFRER5azF3OGt5WlpleE9OSDc2UGN5VkRVaS9ZVDRFVWduQXNLai9jQjFzSWE2QVhVaUVFVktrTFo3YjYzcmR2Y1o4Ulk4WjRnbXloZURzTktGMXd6NWszbkVsbEhucGtNUkVCUVIxK0xBdUYyS25qRVRNNUJHZXJNa3d0Z0dBdUpsam9UdDBDclltVCtaWjlFanVKQ3hUZVIwR1lqU2IwTDgrWUlDWUt4dmdNbG9namxLQXNUblFXVndKZlZFcGpHVzFZWlhMUm84ZEFzYmhCR056Z0hFNHdUcmRZTjF1UUNoQVJFb0NVcTZadzd1ZDI5emJGd2oreDE4Z0VTUDlobm1JblRZNllGbkh6aVBRSFFxZVVkbXRmZXRCS1BQU0VUVXlyMmUvWWhFeWJya2NxckdGYVBwaUM1ejZuaElvaVU4NVVqRFdobFkwZkxMSm00RWJrbENJNU11bjgyWnRocHVkUjhpRjRwR2l3TDlaL3diNi9mRldSUjEydEhhZ1JHOUVxTDA5Y2NMVFMwaUFBWG1yL3NsOFhOTVk4dmZTT0p3RG1sVlYybW5DRGZ2T1hmK2l2ZTA2N0cvWGdjVlArendVNlF4WTBzZmY2NzJxZW54VTNZaE9WLysvak5lWnJhZ3pOK0hUdXFhQTNuZlZKZ3VxZllhU3NWMzM2VnNHM2YwWVZSak51R1UvVFI3L3VlbHRHaWc1OTBKTldDV0UvRHhSd0c0QVNLS1ZpSjg5ZnNEMkowdUtoU3lKdjBTak4vcWpaWEJvRE40U3htNXVxeDJpQ0JsdnZDRDdubXRncnFpSHViSVJEbzBlTG9NSjdUdVBJSEhlWkRnNjlHamRzQStHNDU3ZUN0NHlQZDhUTVlFbmNkMXcvQXpzclRwazNYa2x0QWVLWVdsb2hVZ3BoenVNQnFJL2QwS0pHTEhUQTRNdDRaQm5Kdk1HYm4zWjI3Um8zYkFQb2dnWkpMSGhseFlMSkdKa0xGM1k1Mk1TU2lYSWUrUkd0SDEvQU5LdUxENWZuY1dWZmQ2blAyVkJKbTlmUTk2eXo3NWlXYWpYN1FGamQzZ212UGJ4YW1EaXhaT2dDRElsTFBoOUFqYTFKdVFxMHJqQUlGbEVXaUt5N3JxS3Q1ZGc1NGtLdEh3WHhxWHRMdlVyTmlEL3Nac0NKanBIamN5RExDV0JFN0JUNUtZRjN4SERvbTNyajJqZGRJQXp5Vm81SkF1NTl5K0cyMnFIMis0QVkzZDZNdkRFSXNnU1l5R01DQnpFQWZUK3VCQkN3bU5uR0p3TU1mM2IzODhwV0FjZ1pMRHU1K3JuOGp0WjNReXNBM2kwdlUydDdSWnVtUzhoaEJEeVMwUUJ1d3VRVUM1RDdPUVJuTnQwQjRwaHFxaEg1bTFYQkRUTDd3NFE4cFVRU2hOaWtIbkhsY2k4NDhvK0hVUHlsUmNoK2NxTG9ObDdITTFmYmdQamNwLzM2YUo5RGRvTVJ0YW1OazRHMVZudnI2NEZiVnNPUWhJYkZaRFZLVkpFSVBWWGdWbURyTXVOenBLcXNQWXZWa1VpK2JMcG5tdzFwd3RnR0xBc0MybGNOR0ltRE9QZGh1bERFKzVRZEQ4VzkzdGJVMFY5bndOMjVxcEd1RTNjVWc3VnVFSW84elBBdU55SVNJbUh4QytUa25XNUlZbUo1QzFSTnBYV292NmpkWjQ2a1RBeFZqdHEzdndLK1kvZnd1bGgyWG1pQXFZeTd1Q1V1Q0FCWnFldUUvVWZyWWVsSnJCY3kxTGRDQmFlNXpYY0R3L0c3b1RwVE85TmhBa2hoQkJDQ0NHRTlLQ0EzUVVvZW1SZVFLYUxwYllaeGxQVk9QUDhjcVFzbW9YWWFhUENMbzg4Ry9xdVVyNHp6MzF3enUvcmw2QzdSSlVYeThMUm9ZZXRwUU4ydFJhMlZnMFNaay9nTGNNMVY5U2piY3RCVDJrckFBZzhwYm1SaFZtOUhvTytxQXlNTGJ5SmJDNmpHVEdUaGdmTnZBcGMzd0tYc2UvOVN3YWFxYUlCU1pkUEQzOERob1Y2N2U3QTI0VkN4TStaRUhRenA4RUk0K2thMUgyd0JqbkxydlZPWkRhVjFhSDIvZS9BOW1IYVlUZVgwWUxxTjc1RTdrTTNRSllVQzlicFF2TzNPd1BXVTIvWWg0TENMTTRVYU9PcGFqU3MyQUMzbFQ5b3lyb1ptTS9VSTJwVVB1OXlQbTNmN3dkN0ZwT0VDU0dFRUVJSUllU1hpQUoyRnlEOWtWSW9jdE1SUDJ1YzV3YUdnYkVyTU9NeVd0RDQrV2EwN3ppTStGbmpFVHQ1QklUeWN6UFYwVzJ5d0ZMYmNrNzIvVXRsNjVycTU3YmFZV3RzaGJXcEhiYW1ObGliMm1GWGF3S3lHRjBHRTNKL3ZRUUE0T2pRUTE5VUJuMVJLZXorSllvc1VQL1JPdVEvZGpOdmFhWVh3NkI5eCtId0Q1aGhZYTVxRERzclVIZVFaempDZVdDdGEvRmt0b1VSMUdac0RqUjh1Z21XV3A2TXRKclEwNjZNcDZxOS8yLzhiRE15bGk2RXZxZ1VqWjlzNmxld3JwdFQyNG1xVno1RjlySnJZYTVxaEZNYjJIdlNXdGNDOWZxOVNMbDZOZ0NnYmN1UGFGMi9OMkE5ZithcXhyQURkaDA3am5pSG5oQkNDQ0dFRUVJSUNSOEY3QWFBdGJFTjVYOS8vM3dmQmdEQTJkWGJwdm1yYlJBSUJJaTdhQ3c2VDllQThjdVlzYmRxMGJ4Nk81cS8yUWxsWGhxVWVSbVFKc1pBSEtXRVNDR0RVQ2FGVUNLR1FDU0VRQ1NDUUNqd0JDOEVBczlZZCs5L1hXM3h1Z01iUGdHTzdpRGhMNEhMYUVISmIvOXo3dTZncXl6UzNxNUQrVFB2d2FFSm5KN0h4M1NtSGkzZjdJUzVwdGtUaEFyQmJiS2k2clhQa1hYSElrUU96ZVpkUjcxeFgzZ0RDSHlQb2FJaHJJQ2R0YTRGclp2MjkybmY1d3JqY01MYTJJYUk1RGl3REF2VzdTbnBacHd1TUhhVjFTelZBQUFnQUVsRVFWUW4zQllibkFZVExIVXQwQjhwRGRxbjBha3pnckU1ZURNTWJTMGQwT3c5N3YxWmQrZ1VuSjBtbU1vRzV1L0diYkdoNW8wdk9SbDAvdHEzSDBMazBHd1lqcCtCZGwvdzZXMit6RHlsc3F6TERjYnVnTnRpaDlOZ2hMVytGYm9qcDJGcmJPdjM4Uk5DQ0NHRUVFTElMeGtGN0FZQTYzTEQwYUUvMzRjUm9PbXJyUkNybE9qNEljU2tNSWFCdWJJUjVzckduKzdBTGxBL1NZOCtGbUVINjdwMS9GQVU5cnB1a3hVMWIzNkY2TkVGaUowK0dvcnNWSWdVRVhDMDY5QysvUkIwQjN1ZlZ1clBkQ1pJQUlyMTlLdXp0V3BoT0Y0T3plNWo1NzNQb2EvS0YxY095SDVzYWcwVVdTbGduQzY0clRZNGRVWVlTMnZSc2Fzb29MUjRvSUoxM1ZnM0E0VEsxR09CbXJlKzVneVc2STJsdWdtbmZ2K2FaemdJeXc2cTU0d1FRZ2doaEJCQ0xoUVVzTHVRc1VEOThyVm5WVnBIdU54bUs0b2ZmZWw4SDhZNTExbGNPU0NUWUFIQTF0aUc0dCs4M0RXdXNHdUF3aTlvS0Z6Vks1OE8yTDdzTFIwRC8vcnJRN0RPdXduMXBDT0VFRUlJSVlTUWM0b0NkaGM0Q3RhUlFZSDVCVVhvQ0NHRUVFSUlJWVNRc3hTOHVSRWhoQkJDQ0NHRUVFSUlJZVFuUndFN1FnZ2hoQkJDQ0NHRUVFSUdFUXJZRVVJSUlZUVFRZ2doaEJBeWlGREFqaEJDQ0NHRUVFSUlJWVNRUVlRQ2RvUVFRZ2doaEJCQ0NDR0VEQ0lVc0NPRUVFSUlJWVFRUWdnaFpCQ2hnQjBoaEJCQ0NDR0VFRUlJSVlNSUJld0lJWVFRUWdnaGhCQkNDQmxFS0dCSENDR0VFRUlJSVlRUVFzZ2dRZ0U3UWdnaGhCQkNDQ0dFRUVJR0VRcllFVUlJSVlRUVFnZ2hoQkF5aUlqUDl3RVFRZ2doaEp4cmJSOXRQOStIUUFnaGhCQkNTTmdvdzQ0UVFnZ2hoQkJDQ0NHRWtFR0VBbmFFRUVJSUlZUVFRZ2doaEF3aUZMQWpoQkJDQ0NHRUVFSUlJV1FRb1lBZElZUVFRZ2doaEJCQ0NDR0RDQVhzQ0NHRUVFSUlJWVFRUWdnWlJDaGdSd2doaEJCQ0NDR0VFRUxJSUVJQk8wSUlJWVFRUWdnaGhCQkNCaEVLMkJGQ0NDR0VFRUlJSVlRUU1vaFF3STRRUWdnaGhCQkNDQ0dFa0VHRUFuYUVFRUlJSVlRUVFnZ2hoQXdpRkxBamhCQkNDQ0dFRUVJSUlXUVFvWUFkSVlRUVFnZ2hoQkJDQ0NHRENBWHNDQ0dFRUVJSUlZUVFRZ2daUk1Ubit3RDY0OWRXOW53ZkFpR0VFRUlJSVlRUVFnZ2g1d1JsMkJGQ0NDR0VFRUlJSVlRUU1vaFF3STRRUWdnaGhCQkNDQ0dFa0VHRUFuYUVFRUlJSVlRUVFnZ2hoQXdpRkxBamhCQkNDQ0dFRUVJSUlXUVFvWUFkSVlRUVFnZ2hoQkJDQ0NHRENBWHNDQ0dFRUVJSUlZUVFRZ2daUkNoZ1J3Z2hoQkJDQ0NHRUVFTElJRUlCTzBJSUlZUVFRZ2doaEJCQ0JoRUsyQkZDQ0NHRUVFSUlJWVFRTW9oUXdJNFFRZ2doaEJCQ0NDR0VrRUdFQW5hRUVFSUlJWVFRUWdnaGhBd2lGTEFqaEJCQ0NDR0VFRUlJSVdRUW9ZQWRJWVFRUWdnaGhCQkNDQ0dEQ0FYc0NDR0VFRUlJSVlRUVFnZ1pSQ2hnUndnaGhCQkNDQ0dFRUVMSUlFSUJPMElJSVlRUVFnZ2hoQkJDQmhFSzJCRkNDQ0dFRUVJSUlZUVFNb2hRd0k0UVFnZ2hoQkJDQ0NHRWtFR0VBbmFFRUVJSUlZUVFRZ2doaEF3aUZMQWpoQkJDQ0NHRUVFSUlJV1FRb1lBZElZUVFRZ2doaEJCQ0NDR0RpUGg4SHdBaGhCQkNDQ0dFa01FakpUNGFCWmxKQUlEalp4cGdzdGdIZFA4ajg5T1FuNUVJQU5oM3ZCSWFnOW03TEM1YWlZdkdGd0FBS2h2YWNMcTZaVUR2dTYreVUrSXdlK0pRQUlDYlliQjY2eEU0WE80QjIvLzkxODJCU0NpQTJlckF4K3YzOTNuN3d1eGsxTFZvWUhlNHp2cFl4Z3pKZ0VRc2dzWG1RR2tOLytNdUVna3hmWFFlQUtCRGIwSlpyYnBQOXlFV0NTRVdpV0J6T0FPV1JVZ2x2TGVIYTJSZUdpYU55RUZtY2l6Y0RJTi9mcmdwck8wRUFtRDgwQ3djTGFzUFdIYnJ3cWxnR0JaR2l3MmI5aFhEemJCaEg0OUFBTERocjA1SUFBcllFVUlJSVlRUVFnanhtaklxRjc5YmVpa0E0TUYvZnVJTm1pMmNPUW9qY3RONjNWNW5OR1A1bW4xQmwxOHlhUml1bno4UkFGQ3YxbklDZHVsSk1kNzcvbUxMNGZNYXNJdFhLZkhTNDB1UUZCY0ZBUGg0L2Y0K0Irc2tZaEZra3VCZnUyKzhkREpFUWdGMG5SWjh2YjBvNkhvMmh4TXVOOE81TFVJcXdldC92QmxDZ1FCSHkrcng5TnRyZ2didXBHSVJWRkZ5eEVRcUVCOFRpWGhWSkhZY0xvWFYzaE1nZSthQnF4RVhyVVJsUXh2dStmdkh2UHVSU3lWNC91SEZBSUJkUldmdzlOdHJnaDR6bjFzV1RzV05DeVpqL1o2VCtHYkhVYlJxTzVFUUU0bmJGMDNIdkNuRGNkK3pLOURVcnUvVFBydkZSTWx4OXpVenZUOS91dWtnNnRYYVhyZGJ0bmcyYmwwNEZUc09sK0UvbjI1RnA5a0dBSmcrSmgvMy9XbzJBS0NrcWdsSFR0ZjJ1aStOd1F5bnk0MTdGOC9DNklKMFBQZitlclRyVEZCRnluSEo1R0g5K3IxMkhDNkR3V1R0MTdiazU0MENkb1FRUWdnaGhCQkNlalZ4V0RZV1RCdlI2M3BON1hwdndPNlBkMXlHS1NQek9Nc2pGVEx2di8vK3dEVndPSHVDWUJKeFQ5ZW1xK2VNd3lXVGgzTzIzWHU4QXE5K3RxMWZ4OThYcWtnNUoxZ0hBRXV2bUk2bFYwem5YZi9aOTlaaDU1SHlnTnV2dVhnY0hybnhrbDd2THpaYWdRMy9mVFRvOG45K3VBbmY3eS9oM0hiUnVBSkVTQ1VBZ0dpbEhPTUtNM0g1akZGUVJFaWhpSkFpVWk1RGxESUNrWW9JeUdXU2dIMjJhVHR4dUpjZzFKTjNMWVFxVWc2MXB2T3NIL2ZVQkJXV0xwd0dtVlNNbXk2YmpPcW1kbXcrY0FvUFhuOHg1ay8xUE05L3ZQTnlQUGJpS3Q3dHI1NHpGby9jTkMvcysvdndiM2VCQ1pIaTl2TEtMVGhUcDhZdGwwOEZBRnd5ZVJqR0RNbkFrMjk4Z3pOMXJianI2cDdnMzZqOGRIenhyL3Q3dmM4SC8va0pNcEppY2RzVjB3QUFIeng5Si82eGZDTTY5Q2I4NXBiNVlSKzdyOVBWemYvZjNuM0dSMVduYlJ5L1ppYTlCeElwQVFJa1FrSW5BUkdRS29vb3hTZ0tGbGhYWlVYWDNuVjFYZGQxZCswTjY4TzZkbFJRbWlqU205SkxJSkFnYVpRa1FCb2hQWmxKbmhlVG5HU1lTUUlzcTdQNis3NmFPZWMvSitja3d3dXV6LysrYndLNzN5Z0NPd0FBQUFDQXZEd3NzbGpNOHZKbytHK2l0NmVIZkwwOVZYMldaYURCQVg0S0R3MW81cnh2aytkOHZUMmRncWJtMXA4cklZRitldVdCS2VvYUVlWnczR0kyTmZrWms4bjFPYXZWNXJDTDdWVDF6MWRicTJiTFFhMDI1OTkvNC9EMDJ4LzJxTnBxTzZOZFhEMmoycmNZMk1YSGRsWjRhSUF5c3ZOYXZGNm50cTFVYmJVcEo2L0k2WnluaDBWL25qRkIzbDcyNzlhKzlCeDl2M0d2Sk9tZHI5WnFhTDlvK1hwN3FsKzNqdnI5eEtINjl5TG5IWm9XczFsZUhwYlRlVFJKOXZMYjVsak1acVZuNWVteFdWL3I4WnN2VjVDL2o2eTJHaDNMUDZucDR3ZXJlMlNiMC81WjlXcHFhclZxYTRwaU9yZlQxUmZIS1RqQVY4L2NQa25QekY1aXJDa3VxMUJwZVpYeFB0RFBSLzYrWHBLazR3WEZUaUhqMmY3YncvOCtBanNBQUFBQWdKNjlNMEVYOU96aWNPelZCNmRLc3Blbk5wYnd3RnRPbjMvNWdXdlZwYjFqeUxVdlBkdHBYZGVJTUxVUEQ1RWs3VW5OY3RnOUZPVHZvejduZDVBa0hUbGVxTXpzZklmUG5tblB0RFBWb1Uyb1hyaG5zbkYvSldXVm1yMWd2Y011UUg5Zkw5MDg2U0lqYk1zdExOSCtKdTVyd1pwZCttYjlibmsyRVRRdGVmMGVXY3dtblNndTAzV1B2K2R5VFpYVkp0c3A1YkFSNFNFYTFNdStjN0dpcWxvcnR5U3J0clpXTmJXMU10ZUZoMVZXbTBQQXRYVmZwbklMaTNYaVpKbnlpMHFWblBtZmxSdTNEdkhYMUxFRDFTZTZnM3BGUjloM0pYNjhUSXZYSlRxdHZmZjZNZXJSdFowa3FiTEtxbi8rKzF2alhHNWhzZDZldTBiMzMzaUpKT2wzNDRjb016dlBhY2ZpcXEwcExyOVBaK3RvL2tsSjBzYmRhWnI1N01kNit2WkpldUhEcGVyV3FZMnh1NjZvcEZ5UHo1cXZpcXBxWFh2SkFJMGQzRk9TOU16L2ZhUE1IUHQzODlrL0pxaHQ2eUJsWnVmcnA0UEhWRk5icTljL1g2bmRCNDdvOW10RzZ0bC9MVkZaUlVOQTk4SGlIelZ2UlVQNTg3dC9tcWFZem0yMWMvOWgzZnVpNjkyRitHMGlzQU1BQUFBQW5KR0NrNlZxMHlwSWZqNWVxbFd0TXJQem5VSWx5ZDVIck43UWZ0SGFrcFNobVZlUE1Icll6VjZ3WHJ2Mkh6Ylc5STZPMEt4SHJwZGtIMGp4MXR3MS8rVW5hVEN3UjJmOStROFRGT1R2STBrcXI2eldRNi9OZGVpajF5cklYOC9mTzlrSTY5S1A1T3JoMStjcHQ3Q2t5ZXYrNGFyaG1uTHB3R1ovZG1pUW41Yk91dGZsdWRrTE51ampKUnNkamlXTTdxLzZUWDNyZHh3d0FxR3BqNzZuaXFwcWxaUlh5bWFyMGZLMzd6ZEN1K2MrK0s3WisyeU90NmVIaHNkMVUrL29DT05ZcjZnSTlZcUtjRmpuYWpmWWpJUmhHaitzai9IK3pTOVg2K0FwdmVVV3J0MmxRYjI2YUdpL2FKbE0wdU8zWEtHcWFxdCtTRXd6MWhTVmxLdW9wRnl4WGRycHVidXZQcXZucUtxMmFmTERienNkejhvOW9UYytYNlZIYnhxbldWK3UxdVk5NlJyY0owclBmN2hVU1dsWkN2RDExc0NlblkzMXcrTzZhZFc3aXhRV0dpQnIzVE8vOS9WYVkzZWN4V3pTbXUzN3RYYkhmdFhXeWhqaVVpOHVwcE5tVGg0cGk5bGtuR3ZiT2tqdlBUSGRZZDJiWDY1VzRrK0hoZDhtQWpzQUFBQUFnSlp0MnFkOTZUbnFIdGxHZy90RVNaS1diTml0M01JU0phVm1HYnVMNmoxeTAyV0tqNDJVelZhajBUTmZhdmJhbHczcHBjZCtQMDVwUjNMMTdMK1c2TjJ2MXNyTHkwTTFOYlVPWmErcGg0OXI0bjJ6SkVrMlc0MXhycXJhZWtZVE9zL1UyTUU5OWVqdnh4bTcweVJwZS9KQjlZN3VvTjdSSFl4akNhUDZxMTFZc1AyZXJEYXQzM1hBb2M5ZWNrYU9kaDg0NG5EdHlpcXJTc3BkVDlvTjhMWDM4NnV0bFVvclhLK3BxblljSk5FcXlGOFRodmMxM3VjV0ZodXZqeFdjYlBZNVhaaytmckN1djJ5UTBRK3ZhNGR3TFoxMXI5NzhjclhSYjdCOWVJaWV1WDJTeTgrWFYxWWJmeWZyS1lIZHpNa2pkTjNZQzR6M2k5WWxhdUhhWFM2djgrejdTL1QyWXpjcXNsMXJlWGxZOU5mYnI5VGYzLzlXSzdja082enpzSmpQdWpUYTFkQ1FWc0grK2tQQ2NGMDJwSmRNSm1sSW55Zzkrc2JYaXVuY1ZpbVpSeFVhNUtlLzNYR2xXZ1g1RzU4WkVkOU5MOTUzalY3NmVKbHVlR0sydWtlMjBmNkR4eVRaLzZhdlAzeWR2dnNoU1hOWGJITjVINEgrUGs0bHQrM0NnbzN2bHJHdVViOUgvUFlRMkFFQUFBQUF0SHpUUGtuMjV2NzFnZDAzNjNjYk84eE9EZXpxeXp5clhmUlhhOHhzTWlsaFZIOUpVbFNIY0wzMTJBMzY1NysvMDVXaitxdGZ0NDZuZFc5UHZyMVE2M2I4ZFBvUGM0WTI3azVUUmxhZW9qcUVHOGN1NmhldGkvcEZOL2taTHcrTGZqZCtpTU94ejc3YmJBUjJIaGF6Zkx3ODljV3lyVTRseGZVV3ZYcVhVUko3NHhPem0veFpBYjdlS3ErcWxzMVdvMmxYWEdpRWErZUNsNGZGSVRRMW0wenk5ZmJVZzlNdWJmWnorOUp6OVB5SFMrWGo3YWwzSHI5UlVrTWc1dXZ0cWNkdnZsekQ0N29aNjM5SVROT3JueTV2OG5xbDVWVjY5STJ2TmV1UjY5VTYyRjhlRnJQK1BHTzh1a2UyMGJ0ZnJYVVoySDYyZElzKyt1YkhGcC94MVFlbktxWnpXNmZqQ2FQNjY3YXJSemc4ZjJ5ajB0MFpDY09VTUNyTzZERzNOeTFiK1VVbEdoN1hUZkd4a2Zyb21WdTBPU2xEYTdmdlY3V3RSa2VPRnVqcG1aTVUxU0ZjZDA0WnBTNFJyZlhpUjh1YXZiZFhQbDJ1WXdVTm9Xdm5kcTAxYy9LSUZwOEp2MzRFZGdBQUFBRHdzMm9JSGlhTjdLOFR4YVhuNUtxcnR1N1h3Wno4bGhjMm9UNjBjRFYwd2xWWTRtR3hCM1lWelF4VmtLU2EybHJkL2NJY1BUejlNbzBaRkN0UGkwWEZaUlZuZEcrbjdqSTcxMDZXVnVqQlYrZnF0UWVucWxQYlZ1ZmttaE9HOXozdHlhQXRUWW1WcEwvOWE0a3lzL0kwYVVTL2MzRjdocUtTQ21YbG5sRGIxc0d5bUUycXR0cDBvcmpjWVZqSWllSXl2ZnZWT21YbTVPbnR4K3poWEc1aHNUS3k4NHplZEZKRFNleUw5MTNqVUM2N0p6VkxiM3krVXEyQ0czYXB1Vkp0dGVvZjczK3JaKzY0MHZnK1RybDBvSkl6Y2x4TzRiMThhQzhON3RQVjZmaXAyb2VGdUR3ZTRPdHQvSnlLcW1wOXVQaEhCZnI1YU5FcmR6cnQ0a3RLeTlManMrYXJ2S0pLVC81aGdvYjNQMThlRnJPRzlvM1MwTDcyZ1B1ejd6WnIxZFpreGNkR3ltU1NycmlvajJ5MjJpWjNGVXIydm95Ti85MVdXLys3MzNYODd5Q3dBd0FBQUlDZlZVUFo1WlVqejEzNGtuWTQ5NndETzE5dlQ1YzkxT3FIVG1SazV5bjEwSEdIYy9YbGtrMlZlOWE3NDVxUnlza3Iwak96djFGR2RwNktTeXUwYmQ5QlRidGlzTEZtMGRwRUhXOVUyaWxKQTNwRUdqdndmbzVKbVFWRnBacTlZTDMrT3ROZStubHE3N2kycllOa01adFZLeWs3OTRSeGZIQ2ZLUDN6cnF1Y3JtZTExVFE3SWZaTVdXMDFlbkQ2V0ZsY1REL3QyaUZjRXh1VnlkYXptQnZXM2pKcG1OTWsybFZiVXpSM3hUYk5YYkZOODErNlE2MkMvSFV3SjE4UHZESlhnM3AxMFIzWGpGUklvSjhLaTh2MDdROTdqQkxleHJ3OEcyS0Z5cnJydnpOdnJWNTljS294cWJWM2RJUSsvOGNmenVoNVM4b3FGZURuclJXYmsxMkdkWko5b205SW9OOFpYYmV4UmVzU05YMzhZTzFKemRJTEgzMnZuTHdpZFkwSTA1UkdaYnhIODA5cTd2SnRtcjk2aHhGY1AvbldBbzBhMEYzWFhqTFFDQ3lyckRiTlhiRmRCU2RMSlpuMDBQU3hxcmJadEdURDdtYnY0ZDAvVFR2cis4ZXZHNEVkQUFBQUFPQ00xZTlBS2p4WjF1U2FLeTdxWXd4YzZOdXRvNTcvY0tuRHhNeDYzLzI0eDJHNGd5VDVlWHNhZ2QxL2U0ZmQ2WGo3OFJ2VktzaGY1WlhWdXV6T1YxdGN2M2hkb2hhdlM1VFpaREtDcTdOUmJiT3BicGFCcnFvckxhNnRsUnExMjFQN3NHQ2o3TGdwNDRiMmNqcDJNQ2ZmcWVlZVpOOVI5LzNHdlpxUk1MekYrL1AxOWpKZTEvOXQ5NlJtNmJVNUt4VHM3NnRiRTRhMWVBMVg3bi81QzExN3lVQzkrUEgzRHNmM0h6eW1hVS8rNjZ5dVdUOFVvbDVSU2JudWVuNk8vVzg2cE9IM2N6Uy9TS0dCZnRwOTRJajJIenlxUUg4ZlRUK2wvRm1TdHV6TlVOYnhRcFdVVnlvbDgyaGRXR2Z2L1dneTJZUG1sTXlqRHJzUWEwN1pyWnFUVitRUVNIdDdlYWhOcTZDemVqNzh1aERZQVFBQUFNRFBhT0dhblFvTk92dGRRVTA1ZGZMbW1haTIyb3pkWkhFeGtlb1oxVjZTTkgvMVRwV1VWYWpnWkpsNmRHa0lIYnc4UFJSWU4wMDE5NVNkY1kwVm5DdzFoaEtNR3RCZFlTRUJ1dk81ejA3cm5ueDlHb0tnaXFwZlByRHpxN3VmMGhaMkZKNXEzTkRlZXZoM1k4LzY1Lzc1bllWYXU5M2V2MjlIeWlIMU9iK0R2bHExWFpNdmpqL3JhNTRMZ2Y0K0doN1hUU01hOWFrcktXdjQzU3hhbTZqUUlELzFqK2trU2ZMMzlUYjZ5RlZXV1pXVWx1VndQWXZGN05EVE1Edlh2aXV6c2RiQi92cjAyUm4vMFgxLzh1MG1mZkx0SnVOOVN1WlJqWWp2cHBzbU9BZHlGL2J1cWd0N3QxeHkrOFlYcTdUMHh5U0hZOHMyN2pWNituazMyb1Y0Nm1DT3g5NzRXaG5aZWNiN3hwT1M4ZHRHWUFjQUFBQUFQNk1GYTVydVovVkxzZHBxTkh2QkJrblM0emNIR1lIZDNPWGJsRlZYL3RuamxpdU05WjNhdGpJbXFoNCsxblJRdUhGM211NTZmbzVldUdleWd2eDk5TjdYNjVwYzYrM2xJYlBKcElxcWFnWDUreXEyVVVEWVhDajRjd2dOOGpNR1BlU2RLUG5GN21OSHlpRzFDd3ZXK3AwSEhBSzdIeFBUWE83NlcvVHFYZktxR3c1eXd4T3psWC9LdmJ1YW1ucTZyRGFiL25MYlJGbk05dStCcmFiV3FheTU4R1NaN24vNVMwbU9wY01IYy9LTjQvVkNnL3kwNEtVL0d1L0xLNTEzWXByTkpvY0JFV2VqZmxoS1U2eTJtdE1xd2Zhd21KdTkxZ2QvdlZsSnFWbGF2QzVSM28yR2hKU2ZVcGI4d2RPL2IvRm40YmVKd0E0QUFBQUFZR2dYRm15OGZ2Yk9CTjM3NGhjNlVleFk5dHA0NHVha0VmM1VLcWpwWVFJSERoM1RILy81cVNhUGlWZElvSi9NSnBOVGFhSWs5ZS9lU2MvZGZiWFQ4ZHpDWXFlZi8zT0xpNGswWHU5Tnl6N3I2N3o3OVRvdDM3VFhlQi9icGIxUkxyc25OVXYxQTBtdUhObGZOMTUrb2RQbjk2Vm5LL1h3TVozZnFZM0Q4WnJhMmhiNzVWVldWWi9Ubm5ybEZkVktPM3hjM1NMdDkvTHhrbzNObGk1M2pRZ3pYaDhyT09sMHZ2RXV0Q3FyVFZaYmpkT2FncUpTM2ZUVXYxdTh0N0NRQUEzcEc2V2gvYUtOOGxLYnJVYmJrZzlxUzFKR3M1LzlhdVYydlRWM2pmRis3T0NlUnArOGxWdVNqY0IyOHBoNDNUVmx0TXRydEFyMlYwUjRpQ0xDUTFSVFU2dDlHUTNmbVpLeVNubDVOaDhhQWhLQkhRQUFBQUNnanNWc2NnaUR1clFQMHlzUFROSGR6OC9SNTh1MmF1WFdGRW5TeEJFTkF3NUNBdjBVRmhLZ2UxNzRYQmFMV2JZYTU2QWxLL2VFUER3c2V1YjJTY290TE5aZHo4OXhXcFA0MDJIWmFtcU5IVnYxbG05T1ZseE1KKzFJT2VSMHI2Nm0xNTVyRm90WlUrdjY4RWxTejZqMkdobmZYUnQySFhBWktqV25wS3hDdVlYMndDZlF6MGQvblRsSkpwTTl3THIya1hlTmRhVXUrdnhKOXRMbG4yTUFoNiszcDhKREExdGM5NitGR3hRYTVLZmkwZ29sdFJCa0R1dC92dkU2N1VpdTAzbS9SaVhRNVM2ZXYyT2JVSjNYUW0rM29BQmZUYmxrZ0dJNnR6TjYvRmx0TmRxY2xLRlZXNUpWV0Z3bUgyOVB4Y2RHNmxqQlNSMDVWdGpzOVR3c1p0MTN3eVhHcE9SdjFpYzJ1NzVlejY3dGpkZDdVck1VMmE1aDhuQitVWWt5c3ZKMHh6OC9WVTV1a1NUcGhYc25LN3JqZVRwMHRFRDN2UEM1dW5ZSVU5YnhFNy9vYms3ODhnanNBQUFBQUFDU3BKZ3U3WXlTd3hQRlpRb0o5RlBYaURDOWVOODF1dmZGejVWNitMaTZSN2JSNE41UlRwOHRLYS9VWlVONktiSnRLODFidVYzNVJhVU81NGYwc1gvR3o4ZmJxWFJTa3NvcnEvWGw4cTBLOHZlVnpWYWprcklLYlU4NXFFQS9INzN5d0JUbDVCWHAvK2F2MThvdHllclp0YjMrY3R0RXZmVEpNbTNhazM3T25qK3ZzRVFiZHFWS2tnNGZMWkN2dDZlZXVIVzhzWXRNc3U4dWZIcm1SQldWbEd2NXBuM2FsNUZqVEFKTnpzaHhlVjFYRWtiM04wS2xJOGNLNWVQbDZUVEY5WmZRc1UwckxYejVUaTFlMTNJNFZmKzduM0xwUUQxMTIwU3QyTHhQbnl6WlpKUlIxN3RtekFDSEV1Zk5TYzUvc3dBL0grTjFjVm1GMC9tckw0NXZjYkNHS3g0V3M0YjJqZExRdm83ZjJYa3J0dXVOTDFZMSs5bUVVWEhHdjRmRFJ3dFVWWDE2WVdtZjh6c1lyNU5TajJoRWZFT2Z2NXpjSW9VRytlbkZlNi9SM3JSc3ZmVEpNaU40dHRYVWFPcllnWm84Wm9BV3JkMmxWejliY1ZvL0Q3OU9CSFlBQUFBQUFFblNwUmYyTkY2L05YZU5SZytNMFlXOXV5clEzMGZlWHA3eTlmSFMwM1c3d215MkdxVWV5VlgzUm1GV2gvTkNkUDI0UVpweTZVQk51djlOSTNpSjZkeFdZU0VCa3FUdHlabXlOYkV6N1oxNWE1Mk9YVGYyQWtuMlV0MndrQURGZG1tbmwrNi9WcjdlbnZyN25WZnBwWStYR1lIWmYycHZlcmIrOU9aOCtmbDQ2YklodmZUcHN6UFVPdGhlN2x0dHRXblYxaFNOak84dWJ5OFBCUWY0YXZJWWV4KzVQYWxabXI5NnAzN1luZVowemN6c1BNMWZ2Vk9TbEpHVko0dkZyS3RIeCtuM0U0Y2FhK0pqSS9YTmEzZHA5NEVqMnB5VW9ZS2lVcU1zMDlWdXRITnA4cGg0allqcnB0QkErM042ZTlYRkJJMDJPdGIzSzdUVjFCZ0RFaHFYdFVaM1BFOWVIaFpkUHJTMzFtNy95UWpzUEN4bTNUUmhpS1pkTWRoWXV5UGxrSkl6Y3B4MlNEWXVtVzA4dktKZVZiVzF4WkplczhsazNIOUx2ZWdhOSsvTHpNN1hCNHQvbENRbHBXYkp3MkpXd3FnNDNYN05TR05ONS9hdHRlUzF1NVY0NExBMkoyWG9ZRTYrSG5wMW5pUjdUNzdHK3RZTnp5Z3FLVmRPL2tsam1FWkJVYW1LeXlyMDVJeng4dlB4VXYrWVRrYVB3WHBsRlZXeW1FMUtHTlZmUCt4SzFkWjltYzArTTM2OUNPd0FBQUFBQUFvTzhOWFl3ZmJBemxaVHE2MTdNN1ZwVDdwZWYrZzYvZW5OK1FvUENkRFR0MDh5ZXR6Tlg3TlR3ZjYrNmg3WlJxYTZRS2UrWkxIYVpuUFlKVFZ5UUhmajllYTZIbUpsamNvZTI3WU8xcjUwNTkxcFhoNFdoODhtWitRb016dFB5Ums1aW92cEpJdlpwSWQvTjFhK1BwNmF0Mkw3V1QrN3Q1ZUhvanFFcTJmWENNWEhkbEo4ajg0T1FZck5WcU9uMzF1czlUc1A2TTB2Vit2YVN3WW9ZVlNjL0gzdFpaeTlveVBVT3pwQ2QxNDdTdlBYN05UQ05idFVWRkl1eVI3bUxGNlhxQzRSWVJvenFJZitjdHRFSTd5VTdLRk9jSUN2UEQwc2lvK05WSHlzdlYvZThZSmliVXBLVjVmMlljby9VZEppV1BYUTlMRUtiTFJMVFpMUkgwK1NIcHcyVnBXTnB1M3UzSDlJODFmdjFNVURZOVdqYXp1SHp4M015ZGVlQTFucTM3MlR3a01ERkhGZXFNWU1pbFZtZHI3K05udUpzYTU3WkJ0RmQyeWo0WEgyY3RkcXEwMkpQeDJXcDRkRm93ZkdhUG9WZzlXaFRhaXh2cmlzUWk5L3NremVucDc2YnRZOUtxdW9VbWw1cGFxdE5yVUxDekhXWloreVEwK3lCOGlOZTh1NU1yUmZ0UDcreHdSSjBvTFZPMXZjUVZjdi8wU0pma2hNVlZTSGNJMGFHS00vM1hLRnkwbk8zbDRldXFCbkYxM1FzNHR4bnh0M3A2dW10a2I1UlNXeTJtb1U2T2VqOHp1ZEowbEtTc3ZXd0o2ZGpSQXhLVDFiMTQ4YnBFRzk3Si8vL1BzdE9uaTB3S0YvMzZmZmJkYVlRVDNVc1UybzdybCtqRzU2NnYwekxyM0dyd09CSFFBQUFBQkE5MTAveGlqLzI1NmNxWUtUOXBMV3UxK1lveW1YRHRRMWx3d3dRcXg5NlRsNlo5NWFQVFI5ckNRcHRrczdYVFU2emdneU1yTHlISzQ5YWtDTThibytzTXM2M3RBLzdKR2JMdFBvZ1RHcWFCUktlWHQ3cWtlWGRrYTRWVmxsVlVwR2pxcXNOajM4Mmp3OVBYT1NVZVo0MTVUUlJvbnEyUmg3WVU4OU1PMVNsK2ZTcy9MMGozOS9xNThPSHBOa0Q5aitiLzU2elZtNlJRbWo0elQxMG9FSzhQT1daQjgyY011a2k1UjEvSVE4TEdZOWN0TTRwNTU4amMxZnZWT3Z6MW1wemhGaEdqMmd1MFlOaURFQ3J2TmFCV3JpOEw2YU9MeXZDazZXYXNvajd6WTcxWFZJMzZobWgzOWMyTHVydy92NktheXBoNCtyUjlkMk9uS3NVS3UzcFdqVnR2MUtyOXZWMTY5N1IwVjFDSmVIeGF3bmJ4M2Y1TFhyYmRpVnF2TEthc1hIUmpvOWUxRkp1UjUrYlo0TzEvV055ejlScXZEUUFBWDRlanRkWjFWZHI4U1dET2tUcGQ3UkVhcXkybVEybVRSNllNUDNyS2kwdk1YUFh6ZjJBdDA4YWFpOFBKdU9ScmJ1emRUTG55NVhmR3lrUnNSMVUvK1lUa1lRMmo0OFJGZGZIS2VyTDQ1VFNWbWxibmhpdHZwMTYyanNTRXhLUGFKcGpZYUg1QlVXYTBiQ01QdjlsWlFyUERSUVQ5NDZYcDNidDVZa1ZWUldxOXBxMHp2ejF1alpQeVlvNHJ3UURlalIrWnlXZmVOL0I0RWRBQUFBQU1EQmw4dTJHYTlqT3JmVmRaZGRZSVFReVJrNWV2U05yMVJ0dFNrbno5NDBQempBVi9kY2Q3SHhtWjJOQmtUMDdOcGViVnZiZDk1bFp1Y3J0NjUvM1lJMXUzVGx5UDd5OUxESXg4dlRZU2lCSzR2VzdUSUNxMnFyVFUrK3ZVQi9uVGxKRi9XTFZrcm1VVzEwVVk1NnVoYXRTOVNBSHAwZGVvMWxaT2RwN3ZMdCtuNWprc3NkVGlYbGxmcDR5VWJOWDcxRE4xNStvYTRlSFNjdlR3L3RTRG1rbFZ1UzVXRXg2OVlyaCttOFZvN0RHNnFzTnYyWW1Lb3ZsbTAxZGhXbUg4bFYrcEZjelY2d1FkMGkyMmpja0Y2NitJSllCUWY0U3BMbUx0L1diRmduMmNPZU01a0NXOStQYmRHNlJDMWFsNmdEaDQ0NXJaazlmNzNhdEE0eStnODJaMTk2amw2ZnMxS1N0SlZWb2dzQUFBVFlTVVJCVkQzNW9ONzhjcFh1bm1yL1RtemNuYWJuUC9wZUJZMzZHaDRyS0ZKNGFJREROZktMU3ZYWmQ1dTFmdWVCMDNvR0gyOVBYVDl1a010ek81SVB1VHplMkRmcmQydjYrTUh5OG5ROFhsc3JKYVZsYWQ2SzdWcXpmYjhrKzI2Nnhlc1NGZWpubzJIOXo5ZklBZDAxSURaU2xycnc3b2ZFVkowb0x0T1FScjN5VWpLUEd1V3hsVlZXdmIvd0I2Vm41V2xHd2pEZDk5SVhldnV4R3h0S2tOWFFBM0hEcmxSOXRYS0hsbTVNTW9KaS9QYVlodC82L0g5L3JBNEFBQUFBd0syWlRTWTlkZHNFQmZuNzZyNlh2bkE0ZC8yNFFicnRxdUZhc21HM1hwdXowaWl0REE3dzFaOW5URkNmYmgzazVXRlJ0ZFdtcExSc1BmM2VJaFdlTEpOa0Qrd2VuSGFwdW5ZSTE5d1YyelRyaTlYR2RYdEZSZWlXS3k5U1ZJZHdJNXlxWjZ1cFZVbFpoUTdtNUd2VjFoUXRYTE5MTmJXTy8zMzFzSmgxYThJd2ZmVE5Sb2NTMjdQUktzaGZUOTAyUWJ2Mkg5YW1QZWxuTkVCQ2tzSkRBM1RUaEtINmN2azJvNmZaMk1FOU5YRkVYeDNOUDZtRE9mbEt5VGlxM1FlT25OWndDUStMV1VQN1JXdEVYRGM5OStGU2gzTFdmdDA3NnJVSHAwcVNQdnR1czk3OWV0MFozZXVaQ3ZUelVkdldRZkwwdERpZHE2MjFEeWlwRDI4Ym16NStzSFlrSDFKU1dwYlRPYlBKSkE4UGl5eG1reXdXczZ6V21qTWV1bkZlcTBETmZXNm04ZDVXVTZ2czNCUDYvUHN0K21iOTZmVTF2SG5TVUkwZUdLdWplVVU2bUpPdjVNd2M3VWc1NUJBdU5pVTR3RmNqNHJ0cHpBV3grdnY3Mytwby9rbTFDdkxYUmYyaWRXR2ZLRDMxemtKVlcyMjZhOHBvMWFyVytPNzdlbnVxdkxKYWJ6eDhuV0s3dEZOeFdZVjJwaHpTeTU4dWQ5bS9ENzlOQkhZQUFBQUFBRW1TeFdKV2FLQ2Y4azZVT0oyTDZkeFdLWmxIei9yYUYvVHNvc0xpTXBjN3VZQmZPOCs2UUJzNFhRUjJBQUFBQUFBQWdCc3h0N3dFQUFBQUFBQUF3TStGd0E0QUFBQUFBQUJ3SXdSMkFBQUFBQUFBZ0JzaHNBTUFBQUFBQUFEY0NJRWRBQUFBQUFBQTRFWUk3QUFBQUFBQUFBQTNRbUFIQUFBQUFBQUF1QkVDT3dBQUFBQUFBTUNORU5nQkFBQUFBQUFBYm9UQURnQUFBQUFBQUhBakJIWUFBQUFBQUFDQUd5R3dBd0FBQUFBQUFOd0lnUjBBQUFBQUFBRGdSZ2pzQUFBQUFBQUFBRGRDWUFjQUFBQUFBQUM0RVFJN0FBQUFBQUFBd0kwUTJBRUFBQUFBQUFCdWhNQU9BQUFBQUFBQWNDTUVkZ0FBQUFBQUFJQWJJYkFEQUFBQUFBQUEzQWlCSFFBQUFBQUFBT0JHQ093QUFBQUFBQUFBTjBKZ0J3QUFBQUFBQUxnUkFqc0FBQUFBQUFEQWpSRFlBUUFBQUFBQUFHNkV3QTRBQUFBQUFBQndJd1IyQUFBQUFBQUFnQnNoc0FNQUFBQUFBQURjQ0lFZEFBQUFBQUFBNEVZSTdBQUFBQUFBQUFBM1FtQUhBQUFBQUFBQXVCRUNPd0FBQUFBQUFNQ05FTmdCQUFBQUFBQUFib1RBRGdBQUFBQUFBSEFqQkhZQUFBQUFBQUNBR3lHd0F3QUFBQUFBQU53SWdSMEFBQUFBQUFEZ1JnanNBQUFBQUFBQUFEZENZQWNBQUFBQUFBQzRFUUk3QUFBQUFBQUF3STBRMkFFQUFBQUFBQUJ1aE1BT0FBQUFBQUFBY0NNRWRnQUFBQUFBQUlBYkliQURBQUFBQUFBQTNBaUJIUUFBQUFBQUFPQkdDT3dBQUFBQUFBQUFOMEpnQndBQUFBQUFBTGdSQWpzQUFBQUFBQURBalJEWUFRQUFBQUFBQUc2RXdBNEFBQUFBQUFCd0l3UjJBQUFBQUFBQWdCc2hzQU1BQUFBQUFBRGNDSUVkQUFBQUFBQUE0RVlJN0FBQUFBQUFBQUEzUW1BSEFBQUFBQUFBdUpIL0IxSVJkZ1R6bFBpUEFBQUFBRWxGVGtTdVFtQ0MiLAoJIlRoZW1lIiA6ICIiLAoJIlR5cGUiIDogIm1pbmQiLAoJIlVzZXJJZCIgOiAiMjA1OTIzMTciLAoJIlZlcnNpb24iIDogIiIKfQo="/>
    </extobj>
  </extobjs>
</s:customData>
</file>

<file path=customXml/itemProps157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WPS 演示</Application>
  <PresentationFormat>自定义</PresentationFormat>
  <Paragraphs>144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方正细黑一简体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363</cp:revision>
  <dcterms:created xsi:type="dcterms:W3CDTF">2019-06-19T02:08:00Z</dcterms:created>
  <dcterms:modified xsi:type="dcterms:W3CDTF">2026-03-02T00:46:20Z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