
<file path=[Content_Types].xml><?xml version="1.0" encoding="utf-8"?>
<Types xmlns="http://schemas.openxmlformats.org/package/2006/content-types"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media/image16.svg" ContentType="image/svg+xml"/>
  <Override PartName="/ppt/media/image18.svg" ContentType="image/svg+xml"/>
  <Override PartName="/ppt/media/image20.svg" ContentType="image/svg+xml"/>
  <Override PartName="/ppt/media/image22.svg" ContentType="image/svg+xml"/>
  <Override PartName="/ppt/media/image26.svg" ContentType="image/svg+xml"/>
  <Override PartName="/ppt/media/image28.svg" ContentType="image/svg+xml"/>
  <Override PartName="/ppt/media/image30.svg" ContentType="image/svg+xml"/>
  <Override PartName="/ppt/media/image32.svg" ContentType="image/svg+xml"/>
  <Override PartName="/ppt/media/image34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</p:sldMasterIdLst>
  <p:notesMasterIdLst>
    <p:notesMasterId r:id="rId15"/>
  </p:notesMasterIdLst>
  <p:handoutMasterIdLst>
    <p:handoutMasterId r:id="rId16"/>
  </p:handoutMasterIdLst>
  <p:sldIdLst>
    <p:sldId id="409" r:id="rId4"/>
    <p:sldId id="539" r:id="rId5"/>
    <p:sldId id="519" r:id="rId6"/>
    <p:sldId id="412" r:id="rId7"/>
    <p:sldId id="455" r:id="rId8"/>
    <p:sldId id="489" r:id="rId9"/>
    <p:sldId id="534" r:id="rId10"/>
    <p:sldId id="523" r:id="rId11"/>
    <p:sldId id="540" r:id="rId12"/>
    <p:sldId id="486" r:id="rId13"/>
    <p:sldId id="416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12" userDrawn="1">
          <p15:clr>
            <a:srgbClr val="A4A3A4"/>
          </p15:clr>
        </p15:guide>
        <p15:guide id="2" pos="37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000"/>
    <a:srgbClr val="22B9FE"/>
    <a:srgbClr val="F6CB39"/>
    <a:srgbClr val="F2C538"/>
    <a:srgbClr val="FFFFFF"/>
    <a:srgbClr val="31C3F3"/>
    <a:srgbClr val="59CEF5"/>
    <a:srgbClr val="91DDF9"/>
    <a:srgbClr val="64D1F6"/>
    <a:srgbClr val="FA90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1062" y="-432"/>
      </p:cViewPr>
      <p:guideLst>
        <p:guide orient="horz" pos="2312"/>
        <p:guide pos="376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0" Type="http://schemas.openxmlformats.org/officeDocument/2006/relationships/tags" Target="tags/tag173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rPr>
            </a:fld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rPr>
            </a:fld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tags" Target="../tags/tag5.xml"/><Relationship Id="rId8" Type="http://schemas.openxmlformats.org/officeDocument/2006/relationships/tags" Target="../tags/tag4.xml"/><Relationship Id="rId7" Type="http://schemas.openxmlformats.org/officeDocument/2006/relationships/image" Target="../media/image3.png"/><Relationship Id="rId6" Type="http://schemas.openxmlformats.org/officeDocument/2006/relationships/tags" Target="../tags/tag3.xml"/><Relationship Id="rId5" Type="http://schemas.openxmlformats.org/officeDocument/2006/relationships/image" Target="../media/image2.png"/><Relationship Id="rId4" Type="http://schemas.openxmlformats.org/officeDocument/2006/relationships/tags" Target="../tags/tag2.xm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3" Type="http://schemas.openxmlformats.org/officeDocument/2006/relationships/image" Target="../media/image5.png"/><Relationship Id="rId12" Type="http://schemas.openxmlformats.org/officeDocument/2006/relationships/tags" Target="../tags/tag7.xml"/><Relationship Id="rId11" Type="http://schemas.openxmlformats.org/officeDocument/2006/relationships/image" Target="../media/image4.png"/><Relationship Id="rId10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tags" Target="../tags/tag11.xml"/><Relationship Id="rId7" Type="http://schemas.openxmlformats.org/officeDocument/2006/relationships/image" Target="../media/image3.png"/><Relationship Id="rId6" Type="http://schemas.openxmlformats.org/officeDocument/2006/relationships/tags" Target="../tags/tag10.xml"/><Relationship Id="rId5" Type="http://schemas.openxmlformats.org/officeDocument/2006/relationships/image" Target="../media/image2.png"/><Relationship Id="rId4" Type="http://schemas.openxmlformats.org/officeDocument/2006/relationships/tags" Target="../tags/tag9.xml"/><Relationship Id="rId3" Type="http://schemas.openxmlformats.org/officeDocument/2006/relationships/image" Target="../media/image1.png"/><Relationship Id="rId2" Type="http://schemas.openxmlformats.org/officeDocument/2006/relationships/tags" Target="../tags/tag8.xml"/><Relationship Id="rId13" Type="http://schemas.openxmlformats.org/officeDocument/2006/relationships/image" Target="../media/image5.png"/><Relationship Id="rId12" Type="http://schemas.openxmlformats.org/officeDocument/2006/relationships/tags" Target="../tags/tag14.xml"/><Relationship Id="rId11" Type="http://schemas.openxmlformats.org/officeDocument/2006/relationships/image" Target="../media/image4.png"/><Relationship Id="rId10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19.xml"/><Relationship Id="rId8" Type="http://schemas.openxmlformats.org/officeDocument/2006/relationships/tags" Target="../tags/tag18.xml"/><Relationship Id="rId7" Type="http://schemas.openxmlformats.org/officeDocument/2006/relationships/image" Target="../media/image3.png"/><Relationship Id="rId6" Type="http://schemas.openxmlformats.org/officeDocument/2006/relationships/tags" Target="../tags/tag17.xml"/><Relationship Id="rId5" Type="http://schemas.openxmlformats.org/officeDocument/2006/relationships/image" Target="../media/image2.png"/><Relationship Id="rId4" Type="http://schemas.openxmlformats.org/officeDocument/2006/relationships/tags" Target="../tags/tag16.xml"/><Relationship Id="rId3" Type="http://schemas.openxmlformats.org/officeDocument/2006/relationships/image" Target="../media/image1.png"/><Relationship Id="rId2" Type="http://schemas.openxmlformats.org/officeDocument/2006/relationships/tags" Target="../tags/tag15.xml"/><Relationship Id="rId13" Type="http://schemas.openxmlformats.org/officeDocument/2006/relationships/image" Target="../media/image5.png"/><Relationship Id="rId12" Type="http://schemas.openxmlformats.org/officeDocument/2006/relationships/tags" Target="../tags/tag21.xml"/><Relationship Id="rId11" Type="http://schemas.openxmlformats.org/officeDocument/2006/relationships/image" Target="../media/image4.png"/><Relationship Id="rId10" Type="http://schemas.openxmlformats.org/officeDocument/2006/relationships/tags" Target="../tags/tag2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5.xml"/><Relationship Id="rId8" Type="http://schemas.openxmlformats.org/officeDocument/2006/relationships/image" Target="../media/image3.png"/><Relationship Id="rId7" Type="http://schemas.openxmlformats.org/officeDocument/2006/relationships/tags" Target="../tags/tag24.xml"/><Relationship Id="rId6" Type="http://schemas.openxmlformats.org/officeDocument/2006/relationships/image" Target="../media/image2.png"/><Relationship Id="rId5" Type="http://schemas.openxmlformats.org/officeDocument/2006/relationships/tags" Target="../tags/tag23.xml"/><Relationship Id="rId4" Type="http://schemas.openxmlformats.org/officeDocument/2006/relationships/image" Target="../media/image1.png"/><Relationship Id="rId3" Type="http://schemas.openxmlformats.org/officeDocument/2006/relationships/tags" Target="../tags/tag22.xml"/><Relationship Id="rId2" Type="http://schemas.openxmlformats.org/officeDocument/2006/relationships/hyperlink" Target="http://www.1ppt.com/jieri/" TargetMode="External"/><Relationship Id="rId14" Type="http://schemas.openxmlformats.org/officeDocument/2006/relationships/image" Target="../media/image5.png"/><Relationship Id="rId13" Type="http://schemas.openxmlformats.org/officeDocument/2006/relationships/tags" Target="../tags/tag28.xml"/><Relationship Id="rId12" Type="http://schemas.openxmlformats.org/officeDocument/2006/relationships/image" Target="../media/image4.png"/><Relationship Id="rId11" Type="http://schemas.openxmlformats.org/officeDocument/2006/relationships/tags" Target="../tags/tag27.xml"/><Relationship Id="rId10" Type="http://schemas.openxmlformats.org/officeDocument/2006/relationships/tags" Target="../tags/tag26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8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9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校园基本简介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3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8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9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思源宋体 CN Heavy" panose="02020900000000000000" charset="-122"/>
                <a:ea typeface="思源宋体 CN Heavy" panose="02020900000000000000" charset="-122"/>
                <a:cs typeface="思源黑体旧字形 Light" panose="020B0300000000000000" charset="-128"/>
                <a:sym typeface="+mn-ea"/>
              </a:rPr>
              <a:t>班级课程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3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8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9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思源宋体 CN Heavy" panose="02020900000000000000" charset="-122"/>
                <a:ea typeface="思源宋体 CN Heavy" panose="02020900000000000000" charset="-122"/>
                <a:cs typeface="思源黑体旧字形 Light" panose="020B0300000000000000" charset="-128"/>
                <a:sym typeface="+mn-ea"/>
              </a:rPr>
              <a:t>入学流程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3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 userDrawn="1"/>
        </p:nvSpPr>
        <p:spPr>
          <a:xfrm>
            <a:off x="11494523" y="0"/>
            <a:ext cx="432048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节日</a:t>
            </a:r>
            <a:r>
              <a:rPr lang="en-US" altLang="zh-CN" sz="100" dirty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http://www.1ppt.com/jieri/</a:t>
            </a:r>
            <a:endParaRPr lang="en-US" altLang="zh-CN" sz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9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10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思源宋体 CN Heavy" panose="02020900000000000000" charset="-122"/>
                <a:ea typeface="思源宋体 CN Heavy" panose="02020900000000000000" charset="-122"/>
                <a:cs typeface="思源黑体旧字形 Light" panose="020B0300000000000000" charset="-128"/>
                <a:sym typeface="+mn-ea"/>
              </a:rPr>
              <a:t>学习计划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2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4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tags" Target="../tags/tag29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6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</p:sldLayoutIdLst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34.xml"/><Relationship Id="rId8" Type="http://schemas.openxmlformats.org/officeDocument/2006/relationships/image" Target="../media/image3.png"/><Relationship Id="rId7" Type="http://schemas.openxmlformats.org/officeDocument/2006/relationships/tags" Target="../tags/tag3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36.xml"/><Relationship Id="rId14" Type="http://schemas.openxmlformats.org/officeDocument/2006/relationships/image" Target="../media/image11.png"/><Relationship Id="rId13" Type="http://schemas.microsoft.com/office/2007/relationships/hdphoto" Target="../media/image10.wdp"/><Relationship Id="rId12" Type="http://schemas.openxmlformats.org/officeDocument/2006/relationships/image" Target="../media/image9.png"/><Relationship Id="rId11" Type="http://schemas.openxmlformats.org/officeDocument/2006/relationships/tags" Target="../tags/tag35.xml"/><Relationship Id="rId10" Type="http://schemas.openxmlformats.org/officeDocument/2006/relationships/image" Target="../media/image8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161.xml"/><Relationship Id="rId8" Type="http://schemas.openxmlformats.org/officeDocument/2006/relationships/image" Target="../media/image3.png"/><Relationship Id="rId7" Type="http://schemas.openxmlformats.org/officeDocument/2006/relationships/tags" Target="../tags/tag160.xml"/><Relationship Id="rId6" Type="http://schemas.openxmlformats.org/officeDocument/2006/relationships/image" Target="../media/image7.png"/><Relationship Id="rId5" Type="http://schemas.openxmlformats.org/officeDocument/2006/relationships/tags" Target="../tags/tag159.xml"/><Relationship Id="rId4" Type="http://schemas.openxmlformats.org/officeDocument/2006/relationships/image" Target="../media/image2.png"/><Relationship Id="rId3" Type="http://schemas.openxmlformats.org/officeDocument/2006/relationships/tags" Target="../tags/tag158.xml"/><Relationship Id="rId2" Type="http://schemas.openxmlformats.org/officeDocument/2006/relationships/image" Target="../media/image1.png"/><Relationship Id="rId18" Type="http://schemas.openxmlformats.org/officeDocument/2006/relationships/slideLayout" Target="../slideLayouts/slideLayout1.xml"/><Relationship Id="rId17" Type="http://schemas.openxmlformats.org/officeDocument/2006/relationships/tags" Target="../tags/tag165.xml"/><Relationship Id="rId16" Type="http://schemas.openxmlformats.org/officeDocument/2006/relationships/image" Target="../media/image36.png"/><Relationship Id="rId15" Type="http://schemas.microsoft.com/office/2007/relationships/hdphoto" Target="../media/image10.wdp"/><Relationship Id="rId14" Type="http://schemas.openxmlformats.org/officeDocument/2006/relationships/image" Target="../media/image9.png"/><Relationship Id="rId13" Type="http://schemas.openxmlformats.org/officeDocument/2006/relationships/tags" Target="../tags/tag164.xml"/><Relationship Id="rId12" Type="http://schemas.openxmlformats.org/officeDocument/2006/relationships/tags" Target="../tags/tag163.xml"/><Relationship Id="rId11" Type="http://schemas.openxmlformats.org/officeDocument/2006/relationships/image" Target="../media/image13.png"/><Relationship Id="rId10" Type="http://schemas.openxmlformats.org/officeDocument/2006/relationships/tags" Target="../tags/tag162.xml"/><Relationship Id="rId1" Type="http://schemas.openxmlformats.org/officeDocument/2006/relationships/tags" Target="../tags/tag157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tags" Target="../tags/tag170.xml"/><Relationship Id="rId7" Type="http://schemas.openxmlformats.org/officeDocument/2006/relationships/image" Target="../media/image7.png"/><Relationship Id="rId6" Type="http://schemas.openxmlformats.org/officeDocument/2006/relationships/tags" Target="../tags/tag169.xml"/><Relationship Id="rId5" Type="http://schemas.openxmlformats.org/officeDocument/2006/relationships/image" Target="../media/image2.png"/><Relationship Id="rId4" Type="http://schemas.openxmlformats.org/officeDocument/2006/relationships/tags" Target="../tags/tag168.xml"/><Relationship Id="rId3" Type="http://schemas.openxmlformats.org/officeDocument/2006/relationships/tags" Target="../tags/tag167.xml"/><Relationship Id="rId2" Type="http://schemas.openxmlformats.org/officeDocument/2006/relationships/image" Target="../media/image1.png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172.xml"/><Relationship Id="rId12" Type="http://schemas.microsoft.com/office/2007/relationships/hdphoto" Target="../media/image10.wdp"/><Relationship Id="rId11" Type="http://schemas.openxmlformats.org/officeDocument/2006/relationships/image" Target="../media/image9.png"/><Relationship Id="rId10" Type="http://schemas.openxmlformats.org/officeDocument/2006/relationships/tags" Target="../tags/tag171.xml"/><Relationship Id="rId1" Type="http://schemas.openxmlformats.org/officeDocument/2006/relationships/tags" Target="../tags/tag166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41.xml"/><Relationship Id="rId8" Type="http://schemas.openxmlformats.org/officeDocument/2006/relationships/image" Target="../media/image3.png"/><Relationship Id="rId7" Type="http://schemas.openxmlformats.org/officeDocument/2006/relationships/tags" Target="../tags/tag40.xml"/><Relationship Id="rId60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9" Type="http://schemas.openxmlformats.org/officeDocument/2006/relationships/tags" Target="../tags/tag90.xml"/><Relationship Id="rId58" Type="http://schemas.openxmlformats.org/officeDocument/2006/relationships/tags" Target="../tags/tag89.xml"/><Relationship Id="rId57" Type="http://schemas.openxmlformats.org/officeDocument/2006/relationships/tags" Target="../tags/tag88.xml"/><Relationship Id="rId56" Type="http://schemas.openxmlformats.org/officeDocument/2006/relationships/tags" Target="../tags/tag87.xml"/><Relationship Id="rId55" Type="http://schemas.openxmlformats.org/officeDocument/2006/relationships/tags" Target="../tags/tag86.xml"/><Relationship Id="rId54" Type="http://schemas.openxmlformats.org/officeDocument/2006/relationships/tags" Target="../tags/tag85.xml"/><Relationship Id="rId53" Type="http://schemas.openxmlformats.org/officeDocument/2006/relationships/tags" Target="../tags/tag84.xml"/><Relationship Id="rId52" Type="http://schemas.openxmlformats.org/officeDocument/2006/relationships/tags" Target="../tags/tag83.xml"/><Relationship Id="rId51" Type="http://schemas.openxmlformats.org/officeDocument/2006/relationships/tags" Target="../tags/tag82.xml"/><Relationship Id="rId50" Type="http://schemas.openxmlformats.org/officeDocument/2006/relationships/tags" Target="../tags/tag81.xml"/><Relationship Id="rId5" Type="http://schemas.openxmlformats.org/officeDocument/2006/relationships/tags" Target="../tags/tag39.xml"/><Relationship Id="rId49" Type="http://schemas.openxmlformats.org/officeDocument/2006/relationships/tags" Target="../tags/tag80.xml"/><Relationship Id="rId48" Type="http://schemas.openxmlformats.org/officeDocument/2006/relationships/tags" Target="../tags/tag79.xml"/><Relationship Id="rId47" Type="http://schemas.openxmlformats.org/officeDocument/2006/relationships/tags" Target="../tags/tag78.xml"/><Relationship Id="rId46" Type="http://schemas.openxmlformats.org/officeDocument/2006/relationships/tags" Target="../tags/tag77.xml"/><Relationship Id="rId45" Type="http://schemas.openxmlformats.org/officeDocument/2006/relationships/tags" Target="../tags/tag76.xml"/><Relationship Id="rId44" Type="http://schemas.openxmlformats.org/officeDocument/2006/relationships/tags" Target="../tags/tag75.xml"/><Relationship Id="rId43" Type="http://schemas.openxmlformats.org/officeDocument/2006/relationships/tags" Target="../tags/tag74.xml"/><Relationship Id="rId42" Type="http://schemas.openxmlformats.org/officeDocument/2006/relationships/tags" Target="../tags/tag73.xml"/><Relationship Id="rId41" Type="http://schemas.openxmlformats.org/officeDocument/2006/relationships/tags" Target="../tags/tag72.xml"/><Relationship Id="rId40" Type="http://schemas.openxmlformats.org/officeDocument/2006/relationships/tags" Target="../tags/tag71.xml"/><Relationship Id="rId4" Type="http://schemas.openxmlformats.org/officeDocument/2006/relationships/image" Target="../media/image6.png"/><Relationship Id="rId39" Type="http://schemas.openxmlformats.org/officeDocument/2006/relationships/tags" Target="../tags/tag70.xml"/><Relationship Id="rId38" Type="http://schemas.openxmlformats.org/officeDocument/2006/relationships/tags" Target="../tags/tag69.xml"/><Relationship Id="rId37" Type="http://schemas.openxmlformats.org/officeDocument/2006/relationships/image" Target="../media/image12.png"/><Relationship Id="rId36" Type="http://schemas.openxmlformats.org/officeDocument/2006/relationships/tags" Target="../tags/tag68.xml"/><Relationship Id="rId35" Type="http://schemas.openxmlformats.org/officeDocument/2006/relationships/tags" Target="../tags/tag67.xml"/><Relationship Id="rId34" Type="http://schemas.openxmlformats.org/officeDocument/2006/relationships/tags" Target="../tags/tag66.xml"/><Relationship Id="rId33" Type="http://schemas.openxmlformats.org/officeDocument/2006/relationships/tags" Target="../tags/tag65.xml"/><Relationship Id="rId32" Type="http://schemas.openxmlformats.org/officeDocument/2006/relationships/tags" Target="../tags/tag64.xml"/><Relationship Id="rId31" Type="http://schemas.openxmlformats.org/officeDocument/2006/relationships/tags" Target="../tags/tag63.xml"/><Relationship Id="rId30" Type="http://schemas.openxmlformats.org/officeDocument/2006/relationships/tags" Target="../tags/tag62.xml"/><Relationship Id="rId3" Type="http://schemas.openxmlformats.org/officeDocument/2006/relationships/tags" Target="../tags/tag38.xml"/><Relationship Id="rId29" Type="http://schemas.openxmlformats.org/officeDocument/2006/relationships/tags" Target="../tags/tag61.xml"/><Relationship Id="rId28" Type="http://schemas.openxmlformats.org/officeDocument/2006/relationships/tags" Target="../tags/tag60.xml"/><Relationship Id="rId27" Type="http://schemas.openxmlformats.org/officeDocument/2006/relationships/tags" Target="../tags/tag59.xml"/><Relationship Id="rId26" Type="http://schemas.openxmlformats.org/officeDocument/2006/relationships/tags" Target="../tags/tag58.xml"/><Relationship Id="rId25" Type="http://schemas.openxmlformats.org/officeDocument/2006/relationships/tags" Target="../tags/tag57.xml"/><Relationship Id="rId24" Type="http://schemas.openxmlformats.org/officeDocument/2006/relationships/tags" Target="../tags/tag56.xml"/><Relationship Id="rId23" Type="http://schemas.openxmlformats.org/officeDocument/2006/relationships/tags" Target="../tags/tag55.xml"/><Relationship Id="rId22" Type="http://schemas.openxmlformats.org/officeDocument/2006/relationships/tags" Target="../tags/tag54.xml"/><Relationship Id="rId21" Type="http://schemas.openxmlformats.org/officeDocument/2006/relationships/tags" Target="../tags/tag53.xml"/><Relationship Id="rId20" Type="http://schemas.openxmlformats.org/officeDocument/2006/relationships/tags" Target="../tags/tag52.xml"/><Relationship Id="rId2" Type="http://schemas.openxmlformats.org/officeDocument/2006/relationships/image" Target="../media/image1.png"/><Relationship Id="rId19" Type="http://schemas.openxmlformats.org/officeDocument/2006/relationships/tags" Target="../tags/tag51.xml"/><Relationship Id="rId18" Type="http://schemas.openxmlformats.org/officeDocument/2006/relationships/tags" Target="../tags/tag50.xml"/><Relationship Id="rId17" Type="http://schemas.openxmlformats.org/officeDocument/2006/relationships/tags" Target="../tags/tag49.xml"/><Relationship Id="rId16" Type="http://schemas.openxmlformats.org/officeDocument/2006/relationships/tags" Target="../tags/tag48.xml"/><Relationship Id="rId15" Type="http://schemas.openxmlformats.org/officeDocument/2006/relationships/tags" Target="../tags/tag47.xml"/><Relationship Id="rId14" Type="http://schemas.openxmlformats.org/officeDocument/2006/relationships/tags" Target="../tags/tag46.xml"/><Relationship Id="rId13" Type="http://schemas.openxmlformats.org/officeDocument/2006/relationships/tags" Target="../tags/tag45.xml"/><Relationship Id="rId12" Type="http://schemas.openxmlformats.org/officeDocument/2006/relationships/tags" Target="../tags/tag44.xml"/><Relationship Id="rId11" Type="http://schemas.openxmlformats.org/officeDocument/2006/relationships/tags" Target="../tags/tag43.xml"/><Relationship Id="rId10" Type="http://schemas.openxmlformats.org/officeDocument/2006/relationships/tags" Target="../tags/tag42.xml"/><Relationship Id="rId1" Type="http://schemas.openxmlformats.org/officeDocument/2006/relationships/tags" Target="../tags/tag37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95.xml"/><Relationship Id="rId8" Type="http://schemas.openxmlformats.org/officeDocument/2006/relationships/image" Target="../media/image3.png"/><Relationship Id="rId7" Type="http://schemas.openxmlformats.org/officeDocument/2006/relationships/tags" Target="../tags/tag94.xml"/><Relationship Id="rId6" Type="http://schemas.openxmlformats.org/officeDocument/2006/relationships/image" Target="../media/image7.png"/><Relationship Id="rId5" Type="http://schemas.openxmlformats.org/officeDocument/2006/relationships/tags" Target="../tags/tag93.xml"/><Relationship Id="rId4" Type="http://schemas.openxmlformats.org/officeDocument/2006/relationships/image" Target="../media/image2.png"/><Relationship Id="rId3" Type="http://schemas.openxmlformats.org/officeDocument/2006/relationships/tags" Target="../tags/tag92.xml"/><Relationship Id="rId2" Type="http://schemas.openxmlformats.org/officeDocument/2006/relationships/image" Target="../media/image1.png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99.xml"/><Relationship Id="rId15" Type="http://schemas.microsoft.com/office/2007/relationships/hdphoto" Target="../media/image10.wdp"/><Relationship Id="rId14" Type="http://schemas.openxmlformats.org/officeDocument/2006/relationships/image" Target="../media/image9.png"/><Relationship Id="rId13" Type="http://schemas.openxmlformats.org/officeDocument/2006/relationships/tags" Target="../tags/tag98.xml"/><Relationship Id="rId12" Type="http://schemas.openxmlformats.org/officeDocument/2006/relationships/tags" Target="../tags/tag97.xml"/><Relationship Id="rId11" Type="http://schemas.openxmlformats.org/officeDocument/2006/relationships/image" Target="../media/image13.png"/><Relationship Id="rId10" Type="http://schemas.openxmlformats.org/officeDocument/2006/relationships/tags" Target="../tags/tag96.xml"/><Relationship Id="rId1" Type="http://schemas.openxmlformats.org/officeDocument/2006/relationships/tags" Target="../tags/tag91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.png"/><Relationship Id="rId8" Type="http://schemas.microsoft.com/office/2007/relationships/hdphoto" Target="../media/image10.wdp"/><Relationship Id="rId7" Type="http://schemas.openxmlformats.org/officeDocument/2006/relationships/image" Target="../media/image9.png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4" Type="http://schemas.openxmlformats.org/officeDocument/2006/relationships/tags" Target="../tags/tag102.xml"/><Relationship Id="rId3" Type="http://schemas.openxmlformats.org/officeDocument/2006/relationships/tags" Target="../tags/tag101.xml"/><Relationship Id="rId2" Type="http://schemas.openxmlformats.org/officeDocument/2006/relationships/image" Target="../media/image14.png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103.xml"/><Relationship Id="rId10" Type="http://schemas.openxmlformats.org/officeDocument/2006/relationships/image" Target="../media/image18.svg"/><Relationship Id="rId1" Type="http://schemas.openxmlformats.org/officeDocument/2006/relationships/tags" Target="../tags/tag100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08.xml"/><Relationship Id="rId7" Type="http://schemas.openxmlformats.org/officeDocument/2006/relationships/tags" Target="../tags/tag107.xml"/><Relationship Id="rId6" Type="http://schemas.openxmlformats.org/officeDocument/2006/relationships/image" Target="../media/image3.png"/><Relationship Id="rId5" Type="http://schemas.openxmlformats.org/officeDocument/2006/relationships/tags" Target="../tags/tag106.xml"/><Relationship Id="rId4" Type="http://schemas.openxmlformats.org/officeDocument/2006/relationships/image" Target="../media/image7.png"/><Relationship Id="rId3" Type="http://schemas.openxmlformats.org/officeDocument/2006/relationships/tags" Target="../tags/tag105.xml"/><Relationship Id="rId2" Type="http://schemas.openxmlformats.org/officeDocument/2006/relationships/image" Target="../media/image1.png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111.xml"/><Relationship Id="rId15" Type="http://schemas.openxmlformats.org/officeDocument/2006/relationships/image" Target="../media/image18.svg"/><Relationship Id="rId14" Type="http://schemas.openxmlformats.org/officeDocument/2006/relationships/image" Target="../media/image17.png"/><Relationship Id="rId13" Type="http://schemas.openxmlformats.org/officeDocument/2006/relationships/image" Target="../media/image20.svg"/><Relationship Id="rId12" Type="http://schemas.openxmlformats.org/officeDocument/2006/relationships/image" Target="../media/image19.png"/><Relationship Id="rId11" Type="http://schemas.openxmlformats.org/officeDocument/2006/relationships/tags" Target="../tags/tag110.xml"/><Relationship Id="rId10" Type="http://schemas.openxmlformats.org/officeDocument/2006/relationships/tags" Target="../tags/tag109.xml"/><Relationship Id="rId1" Type="http://schemas.openxmlformats.org/officeDocument/2006/relationships/tags" Target="../tags/tag104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3.png"/><Relationship Id="rId8" Type="http://schemas.openxmlformats.org/officeDocument/2006/relationships/image" Target="../media/image18.svg"/><Relationship Id="rId7" Type="http://schemas.openxmlformats.org/officeDocument/2006/relationships/image" Target="../media/image17.png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tags" Target="../tags/tag114.xml"/><Relationship Id="rId3" Type="http://schemas.openxmlformats.org/officeDocument/2006/relationships/tags" Target="../tags/tag113.xml"/><Relationship Id="rId2" Type="http://schemas.openxmlformats.org/officeDocument/2006/relationships/image" Target="../media/image14.png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115.xml"/><Relationship Id="rId1" Type="http://schemas.openxmlformats.org/officeDocument/2006/relationships/tags" Target="../tags/tag112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20.xml"/><Relationship Id="rId7" Type="http://schemas.openxmlformats.org/officeDocument/2006/relationships/tags" Target="../tags/tag119.xml"/><Relationship Id="rId6" Type="http://schemas.openxmlformats.org/officeDocument/2006/relationships/image" Target="../media/image3.png"/><Relationship Id="rId5" Type="http://schemas.openxmlformats.org/officeDocument/2006/relationships/tags" Target="../tags/tag118.xml"/><Relationship Id="rId4" Type="http://schemas.openxmlformats.org/officeDocument/2006/relationships/image" Target="../media/image7.png"/><Relationship Id="rId3" Type="http://schemas.openxmlformats.org/officeDocument/2006/relationships/tags" Target="../tags/tag117.xml"/><Relationship Id="rId2" Type="http://schemas.openxmlformats.org/officeDocument/2006/relationships/image" Target="../media/image1.png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123.xml"/><Relationship Id="rId14" Type="http://schemas.openxmlformats.org/officeDocument/2006/relationships/image" Target="../media/image24.png"/><Relationship Id="rId13" Type="http://schemas.openxmlformats.org/officeDocument/2006/relationships/image" Target="../media/image18.svg"/><Relationship Id="rId12" Type="http://schemas.openxmlformats.org/officeDocument/2006/relationships/image" Target="../media/image17.png"/><Relationship Id="rId11" Type="http://schemas.openxmlformats.org/officeDocument/2006/relationships/tags" Target="../tags/tag122.xml"/><Relationship Id="rId10" Type="http://schemas.openxmlformats.org/officeDocument/2006/relationships/tags" Target="../tags/tag121.xml"/><Relationship Id="rId1" Type="http://schemas.openxmlformats.org/officeDocument/2006/relationships/tags" Target="../tags/tag116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28.xml"/><Relationship Id="rId7" Type="http://schemas.openxmlformats.org/officeDocument/2006/relationships/tags" Target="../tags/tag127.xml"/><Relationship Id="rId6" Type="http://schemas.openxmlformats.org/officeDocument/2006/relationships/image" Target="../media/image3.png"/><Relationship Id="rId5" Type="http://schemas.openxmlformats.org/officeDocument/2006/relationships/tags" Target="../tags/tag126.xml"/><Relationship Id="rId4" Type="http://schemas.openxmlformats.org/officeDocument/2006/relationships/image" Target="../media/image7.png"/><Relationship Id="rId39" Type="http://schemas.openxmlformats.org/officeDocument/2006/relationships/slideLayout" Target="../slideLayouts/slideLayout1.xml"/><Relationship Id="rId38" Type="http://schemas.openxmlformats.org/officeDocument/2006/relationships/tags" Target="../tags/tag147.xml"/><Relationship Id="rId37" Type="http://schemas.openxmlformats.org/officeDocument/2006/relationships/image" Target="../media/image32.svg"/><Relationship Id="rId36" Type="http://schemas.openxmlformats.org/officeDocument/2006/relationships/image" Target="../media/image31.png"/><Relationship Id="rId35" Type="http://schemas.openxmlformats.org/officeDocument/2006/relationships/tags" Target="../tags/tag146.xml"/><Relationship Id="rId34" Type="http://schemas.openxmlformats.org/officeDocument/2006/relationships/tags" Target="../tags/tag145.xml"/><Relationship Id="rId33" Type="http://schemas.openxmlformats.org/officeDocument/2006/relationships/tags" Target="../tags/tag144.xml"/><Relationship Id="rId32" Type="http://schemas.openxmlformats.org/officeDocument/2006/relationships/tags" Target="../tags/tag143.xml"/><Relationship Id="rId31" Type="http://schemas.openxmlformats.org/officeDocument/2006/relationships/image" Target="../media/image30.svg"/><Relationship Id="rId30" Type="http://schemas.openxmlformats.org/officeDocument/2006/relationships/image" Target="../media/image29.png"/><Relationship Id="rId3" Type="http://schemas.openxmlformats.org/officeDocument/2006/relationships/tags" Target="../tags/tag125.xml"/><Relationship Id="rId29" Type="http://schemas.openxmlformats.org/officeDocument/2006/relationships/tags" Target="../tags/tag142.xml"/><Relationship Id="rId28" Type="http://schemas.openxmlformats.org/officeDocument/2006/relationships/tags" Target="../tags/tag141.xml"/><Relationship Id="rId27" Type="http://schemas.openxmlformats.org/officeDocument/2006/relationships/tags" Target="../tags/tag140.xml"/><Relationship Id="rId26" Type="http://schemas.openxmlformats.org/officeDocument/2006/relationships/tags" Target="../tags/tag139.xml"/><Relationship Id="rId25" Type="http://schemas.openxmlformats.org/officeDocument/2006/relationships/image" Target="../media/image28.svg"/><Relationship Id="rId24" Type="http://schemas.openxmlformats.org/officeDocument/2006/relationships/image" Target="../media/image27.png"/><Relationship Id="rId23" Type="http://schemas.openxmlformats.org/officeDocument/2006/relationships/tags" Target="../tags/tag138.xml"/><Relationship Id="rId22" Type="http://schemas.openxmlformats.org/officeDocument/2006/relationships/tags" Target="../tags/tag137.xml"/><Relationship Id="rId21" Type="http://schemas.openxmlformats.org/officeDocument/2006/relationships/tags" Target="../tags/tag136.xml"/><Relationship Id="rId20" Type="http://schemas.openxmlformats.org/officeDocument/2006/relationships/tags" Target="../tags/tag135.xml"/><Relationship Id="rId2" Type="http://schemas.openxmlformats.org/officeDocument/2006/relationships/image" Target="../media/image1.png"/><Relationship Id="rId19" Type="http://schemas.openxmlformats.org/officeDocument/2006/relationships/image" Target="../media/image26.svg"/><Relationship Id="rId18" Type="http://schemas.openxmlformats.org/officeDocument/2006/relationships/image" Target="../media/image25.png"/><Relationship Id="rId17" Type="http://schemas.openxmlformats.org/officeDocument/2006/relationships/tags" Target="../tags/tag134.xml"/><Relationship Id="rId16" Type="http://schemas.openxmlformats.org/officeDocument/2006/relationships/tags" Target="../tags/tag133.xml"/><Relationship Id="rId15" Type="http://schemas.openxmlformats.org/officeDocument/2006/relationships/tags" Target="../tags/tag132.xml"/><Relationship Id="rId14" Type="http://schemas.openxmlformats.org/officeDocument/2006/relationships/tags" Target="../tags/tag131.xml"/><Relationship Id="rId13" Type="http://schemas.openxmlformats.org/officeDocument/2006/relationships/image" Target="../media/image20.svg"/><Relationship Id="rId12" Type="http://schemas.openxmlformats.org/officeDocument/2006/relationships/image" Target="../media/image19.png"/><Relationship Id="rId11" Type="http://schemas.openxmlformats.org/officeDocument/2006/relationships/tags" Target="../tags/tag130.xml"/><Relationship Id="rId10" Type="http://schemas.openxmlformats.org/officeDocument/2006/relationships/tags" Target="../tags/tag129.xml"/><Relationship Id="rId1" Type="http://schemas.openxmlformats.org/officeDocument/2006/relationships/tags" Target="../tags/tag124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52.xml"/><Relationship Id="rId7" Type="http://schemas.openxmlformats.org/officeDocument/2006/relationships/tags" Target="../tags/tag151.xml"/><Relationship Id="rId6" Type="http://schemas.openxmlformats.org/officeDocument/2006/relationships/image" Target="../media/image3.png"/><Relationship Id="rId5" Type="http://schemas.openxmlformats.org/officeDocument/2006/relationships/tags" Target="../tags/tag150.xml"/><Relationship Id="rId4" Type="http://schemas.openxmlformats.org/officeDocument/2006/relationships/image" Target="../media/image7.png"/><Relationship Id="rId3" Type="http://schemas.openxmlformats.org/officeDocument/2006/relationships/tags" Target="../tags/tag149.xml"/><Relationship Id="rId2" Type="http://schemas.openxmlformats.org/officeDocument/2006/relationships/image" Target="../media/image1.png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156.xml"/><Relationship Id="rId15" Type="http://schemas.openxmlformats.org/officeDocument/2006/relationships/image" Target="../media/image35.png"/><Relationship Id="rId14" Type="http://schemas.openxmlformats.org/officeDocument/2006/relationships/tags" Target="../tags/tag155.xml"/><Relationship Id="rId13" Type="http://schemas.openxmlformats.org/officeDocument/2006/relationships/image" Target="../media/image34.svg"/><Relationship Id="rId12" Type="http://schemas.openxmlformats.org/officeDocument/2006/relationships/image" Target="../media/image33.png"/><Relationship Id="rId11" Type="http://schemas.openxmlformats.org/officeDocument/2006/relationships/tags" Target="../tags/tag154.xml"/><Relationship Id="rId10" Type="http://schemas.openxmlformats.org/officeDocument/2006/relationships/tags" Target="../tags/tag153.xml"/><Relationship Id="rId1" Type="http://schemas.openxmlformats.org/officeDocument/2006/relationships/tags" Target="../tags/tag14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grpSp>
        <p:nvGrpSpPr>
          <p:cNvPr id="24" name="图形"/>
          <p:cNvGrpSpPr/>
          <p:nvPr/>
        </p:nvGrpSpPr>
        <p:grpSpPr>
          <a:xfrm>
            <a:off x="439421" y="370842"/>
            <a:ext cx="819785" cy="315595"/>
            <a:chOff x="692" y="584"/>
            <a:chExt cx="1291" cy="497"/>
          </a:xfrm>
        </p:grpSpPr>
        <p:sp>
          <p:nvSpPr>
            <p:cNvPr id="19" name="图形"/>
            <p:cNvSpPr/>
            <p:nvPr>
              <p:custDataLst>
                <p:tags r:id="rId2"/>
              </p:custDataLst>
            </p:nvPr>
          </p:nvSpPr>
          <p:spPr>
            <a:xfrm>
              <a:off x="692" y="584"/>
              <a:ext cx="497" cy="497"/>
            </a:xfrm>
            <a:prstGeom prst="ellipse">
              <a:avLst/>
            </a:prstGeom>
            <a:gradFill>
              <a:gsLst>
                <a:gs pos="0">
                  <a:srgbClr val="31C3F3"/>
                </a:gs>
                <a:gs pos="100000">
                  <a:srgbClr val="22B9FE"/>
                </a:gs>
              </a:gsLst>
              <a:lin ang="2700000" scaled="0"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gradFill>
                  <a:gsLst>
                    <a:gs pos="0">
                      <a:srgbClr val="FDF4D2"/>
                    </a:gs>
                    <a:gs pos="100000">
                      <a:srgbClr val="F0E2BA"/>
                    </a:gs>
                  </a:gsLst>
                  <a:lin ang="54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1" name="图形"/>
            <p:cNvSpPr/>
            <p:nvPr>
              <p:custDataLst>
                <p:tags r:id="rId3"/>
              </p:custDataLst>
            </p:nvPr>
          </p:nvSpPr>
          <p:spPr>
            <a:xfrm>
              <a:off x="1089" y="584"/>
              <a:ext cx="497" cy="497"/>
            </a:xfrm>
            <a:prstGeom prst="ellipse">
              <a:avLst/>
            </a:prstGeom>
            <a:gradFill>
              <a:gsLst>
                <a:gs pos="0">
                  <a:srgbClr val="F6CB39"/>
                </a:gs>
                <a:gs pos="100000">
                  <a:schemeClr val="accent4"/>
                </a:gs>
              </a:gsLst>
              <a:lin ang="2700000" scaled="0"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gradFill>
                  <a:gsLst>
                    <a:gs pos="0">
                      <a:srgbClr val="FDF4D2"/>
                    </a:gs>
                    <a:gs pos="100000">
                      <a:srgbClr val="F0E2BA"/>
                    </a:gs>
                  </a:gsLst>
                  <a:lin ang="54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2" name="图形"/>
            <p:cNvSpPr/>
            <p:nvPr>
              <p:custDataLst>
                <p:tags r:id="rId4"/>
              </p:custDataLst>
            </p:nvPr>
          </p:nvSpPr>
          <p:spPr>
            <a:xfrm>
              <a:off x="1486" y="584"/>
              <a:ext cx="497" cy="497"/>
            </a:xfrm>
            <a:prstGeom prst="ellipse">
              <a:avLst/>
            </a:prstGeom>
            <a:gradFill>
              <a:gsLst>
                <a:gs pos="0">
                  <a:srgbClr val="31C3F3"/>
                </a:gs>
                <a:gs pos="100000">
                  <a:srgbClr val="22B9FE"/>
                </a:gs>
              </a:gsLst>
              <a:lin ang="2700000" scaled="0"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gradFill>
                  <a:gsLst>
                    <a:gs pos="0">
                      <a:srgbClr val="FDF4D2"/>
                    </a:gs>
                    <a:gs pos="100000">
                      <a:srgbClr val="F0E2BA"/>
                    </a:gs>
                  </a:gsLst>
                  <a:lin ang="54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</p:grpSp>
      <p:pic>
        <p:nvPicPr>
          <p:cNvPr id="3" name="图形" descr="643bea698bdff679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0" y="776605"/>
            <a:ext cx="12192000" cy="6096000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10953750" y="0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13031" y="5118100"/>
            <a:ext cx="1482725" cy="1548130"/>
          </a:xfrm>
          <a:prstGeom prst="rect">
            <a:avLst/>
          </a:prstGeom>
        </p:spPr>
      </p:pic>
      <p:pic>
        <p:nvPicPr>
          <p:cNvPr id="27" name="图形" descr="63e64362e634d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email"/>
          <a:srcRect/>
          <a:stretch>
            <a:fillRect/>
          </a:stretch>
        </p:blipFill>
        <p:spPr>
          <a:xfrm>
            <a:off x="7363460" y="4337050"/>
            <a:ext cx="1289685" cy="8851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70915" y="1549400"/>
            <a:ext cx="8768080" cy="1229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endParaRPr lang="zh-CN" sz="2000" b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华文彩云" panose="02010800040101010101" charset="-122"/>
              <a:ea typeface="华文彩云" panose="02010800040101010101" charset="-122"/>
              <a:cs typeface="华文彩云" panose="02010800040101010101" charset="-122"/>
            </a:endParaRPr>
          </a:p>
          <a:p>
            <a:pPr indent="0" algn="ctr"/>
            <a:r>
              <a:rPr lang="zh-CN" sz="54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彩云" panose="02010800040101010101" charset="-122"/>
                <a:ea typeface="华文彩云" panose="02010800040101010101" charset="-122"/>
                <a:cs typeface="华文彩云" panose="02010800040101010101" charset="-122"/>
              </a:rPr>
              <a:t>任务一</a:t>
            </a:r>
            <a:r>
              <a:rPr lang="en-US" sz="54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彩云" panose="02010800040101010101" charset="-122"/>
                <a:ea typeface="华文彩云" panose="02010800040101010101" charset="-122"/>
                <a:cs typeface="华文彩云" panose="02010800040101010101" charset="-122"/>
              </a:rPr>
              <a:t> </a:t>
            </a:r>
            <a:r>
              <a:rPr lang="zh-CN" sz="54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彩云" panose="02010800040101010101" charset="-122"/>
                <a:ea typeface="华文彩云" panose="02010800040101010101" charset="-122"/>
                <a:cs typeface="华文彩云" panose="02010800040101010101" charset="-122"/>
              </a:rPr>
              <a:t>分解描述问题</a:t>
            </a:r>
            <a:endParaRPr lang="zh-CN" sz="5400" b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华文彩云" panose="02010800040101010101" charset="-122"/>
              <a:ea typeface="华文彩云" panose="02010800040101010101" charset="-122"/>
              <a:cs typeface="华文彩云" panose="02010800040101010101" charset="-122"/>
            </a:endParaRPr>
          </a:p>
        </p:txBody>
      </p:sp>
      <p:sp>
        <p:nvSpPr>
          <p:cNvPr id="8" name="图形"/>
          <p:cNvSpPr txBox="1"/>
          <p:nvPr>
            <p:custDataLst>
              <p:tags r:id="rId11"/>
            </p:custDataLst>
          </p:nvPr>
        </p:nvSpPr>
        <p:spPr>
          <a:xfrm>
            <a:off x="1447800" y="370840"/>
            <a:ext cx="4302125" cy="433705"/>
          </a:xfrm>
          <a:prstGeom prst="rect">
            <a:avLst/>
          </a:prstGeom>
          <a:ln>
            <a:noFill/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 anchor="t">
            <a:noAutofit/>
          </a:bodyPr>
          <a:p>
            <a:pPr algn="just"/>
            <a:r>
              <a:rPr lang="zh-CN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三</a:t>
            </a:r>
            <a:r>
              <a:rPr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年级</a:t>
            </a:r>
            <a:r>
              <a:rPr lang="zh-CN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下</a:t>
            </a:r>
            <a:r>
              <a:rPr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册</a:t>
            </a:r>
            <a:r>
              <a:rPr lang="en-US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  </a:t>
            </a:r>
            <a:r>
              <a:rPr lang="zh-CN" altLang="en-US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主题三</a:t>
            </a:r>
            <a:r>
              <a:rPr lang="en-US" altLang="zh-CN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 </a:t>
            </a:r>
            <a:r>
              <a:rPr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合作解决问题</a:t>
            </a:r>
            <a:r>
              <a:rPr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 </a:t>
            </a:r>
            <a:endParaRPr>
              <a:solidFill>
                <a:schemeClr val="tx1"/>
              </a:solidFill>
              <a:effectLst/>
              <a:latin typeface="Times New Roman" panose="02020603050405020304"/>
              <a:ea typeface="微软雅黑" panose="020B0503020204020204" pitchFamily="34" charset="-122"/>
              <a:cs typeface="思源宋体 CN Heavy" panose="02020900000000000000" charset="-122"/>
              <a:sym typeface="Times New Roman" panose="02020603050405020304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20965" y="1645920"/>
            <a:ext cx="4979670" cy="5226685"/>
          </a:xfrm>
          <a:prstGeom prst="rect">
            <a:avLst/>
          </a:prstGeom>
        </p:spPr>
      </p:pic>
      <p:pic>
        <p:nvPicPr>
          <p:cNvPr id="4" name="图片 3" descr="mmexport1737257251427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229610" y="4467225"/>
            <a:ext cx="3963670" cy="537845"/>
          </a:xfrm>
          <a:prstGeom prst="rect">
            <a:avLst/>
          </a:prstGeom>
        </p:spPr>
      </p:pic>
    </p:spTree>
    <p:custDataLst>
      <p:tags r:id="rId1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3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grpSp>
        <p:nvGrpSpPr>
          <p:cNvPr id="5" name="图形"/>
          <p:cNvGrpSpPr/>
          <p:nvPr/>
        </p:nvGrpSpPr>
        <p:grpSpPr>
          <a:xfrm>
            <a:off x="1323340" y="634365"/>
            <a:ext cx="42608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9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6" y="627381"/>
            <a:ext cx="229171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2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3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课堂小结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80" y="3872865"/>
            <a:ext cx="2626995" cy="2757805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2574925" y="1411605"/>
            <a:ext cx="7372350" cy="4142740"/>
            <a:chOff x="4055" y="2223"/>
            <a:chExt cx="11610" cy="6524"/>
          </a:xfrm>
        </p:grpSpPr>
        <p:pic>
          <p:nvPicPr>
            <p:cNvPr id="9" name="图片 4"/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4055" y="2223"/>
              <a:ext cx="11610" cy="652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3" name="文本框 12"/>
            <p:cNvSpPr txBox="1"/>
            <p:nvPr/>
          </p:nvSpPr>
          <p:spPr>
            <a:xfrm>
              <a:off x="6216" y="2579"/>
              <a:ext cx="6997" cy="163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indent="457200" algn="ctr" fontAlgn="auto">
                <a:lnSpc>
                  <a:spcPts val="3700"/>
                </a:lnSpc>
              </a:pPr>
              <a:r>
                <a:rPr lang="zh-CN" sz="280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</a:rPr>
                <a:t>主题三</a:t>
              </a:r>
              <a:r>
                <a:rPr lang="en-US" altLang="zh-CN" sz="280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</a:rPr>
                <a:t> </a:t>
              </a:r>
              <a:r>
                <a:rPr lang="zh-CN" altLang="en-US" sz="280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</a:rPr>
                <a:t>合作解决问题</a:t>
              </a:r>
              <a:endParaRPr lang="zh-CN" sz="28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endParaRPr>
            </a:p>
            <a:p>
              <a:pPr indent="457200" algn="ctr" fontAlgn="auto">
                <a:lnSpc>
                  <a:spcPts val="3700"/>
                </a:lnSpc>
              </a:pPr>
              <a:r>
                <a:rPr lang="zh-CN" sz="240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</a:rPr>
                <a:t>任务一</a:t>
              </a:r>
              <a:r>
                <a:rPr lang="en-US" altLang="zh-CN" sz="240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</a:rPr>
                <a:t> </a:t>
              </a:r>
              <a:r>
                <a:rPr lang="zh-CN" altLang="en-US" sz="240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</a:rPr>
                <a:t>分解描述问题</a:t>
              </a:r>
              <a:endParaRPr lang="zh-CN" altLang="en-US" sz="24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527" y="5181"/>
              <a:ext cx="9988" cy="238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indent="0" algn="l" fontAlgn="auto">
                <a:lnSpc>
                  <a:spcPts val="3700"/>
                </a:lnSpc>
              </a:pPr>
              <a:r>
                <a:rPr lang="en-US" sz="240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1.</a:t>
              </a:r>
              <a:r>
                <a:rPr lang="zh-CN" altLang="en-US" sz="240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学会将大问题分解为多个小问题</a:t>
              </a:r>
              <a:endParaRPr lang="zh-CN" altLang="en-US" sz="24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  <a:p>
              <a:pPr indent="0" algn="l" fontAlgn="auto">
                <a:lnSpc>
                  <a:spcPts val="3700"/>
                </a:lnSpc>
              </a:pPr>
              <a:r>
                <a:rPr lang="en-US" sz="240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</a:rPr>
                <a:t>2.</a:t>
              </a:r>
              <a:r>
                <a:rPr lang="zh-CN" altLang="en-US" sz="240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</a:rPr>
                <a:t>学会用图示描述问题分解的情况</a:t>
              </a:r>
              <a:endParaRPr lang="zh-CN" altLang="en-US" sz="24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endParaRPr>
            </a:p>
            <a:p>
              <a:pPr indent="0" algn="l" fontAlgn="auto">
                <a:lnSpc>
                  <a:spcPts val="3700"/>
                </a:lnSpc>
              </a:pPr>
              <a:r>
                <a:rPr lang="en-US" altLang="zh-CN" sz="240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</a:rPr>
                <a:t>3.</a:t>
              </a:r>
              <a:r>
                <a:rPr lang="zh-CN" altLang="en-US" sz="240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</a:rPr>
                <a:t>体验模块化解决问题的过程</a:t>
              </a:r>
              <a:endParaRPr lang="zh-CN" altLang="en-US" sz="24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  <p:custDataLst>
      <p:tags r:id="rId1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>
            <p:custDataLst>
              <p:tags r:id="rId3"/>
            </p:custDataLst>
          </p:nvPr>
        </p:nvSpPr>
        <p:spPr>
          <a:xfrm>
            <a:off x="2152015" y="904240"/>
            <a:ext cx="9331960" cy="4213860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3" name="图形" descr="643bea698bdff67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>
            <p:custDataLst>
              <p:tags r:id="rId10"/>
            </p:custDataLst>
          </p:nvPr>
        </p:nvSpPr>
        <p:spPr>
          <a:xfrm>
            <a:off x="5102860" y="2230120"/>
            <a:ext cx="4173855" cy="119888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l">
              <a:lnSpc>
                <a:spcPct val="100000"/>
              </a:lnSpc>
            </a:pPr>
            <a:r>
              <a:rPr lang="zh-CN" altLang="en-US" sz="7200" spc="6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FillTx/>
                <a:latin typeface="华文彩云" panose="02010800040101010101" charset="-122"/>
                <a:ea typeface="华文彩云" panose="02010800040101010101" charset="-122"/>
                <a:cs typeface="思源黑体 CN Bold" panose="020B0800000000000000" charset="-122"/>
                <a:sym typeface="Times New Roman" panose="02020603050405020304"/>
              </a:rPr>
              <a:t>谢谢观看！</a:t>
            </a:r>
            <a:endParaRPr lang="zh-CN" altLang="en-US" sz="7200" spc="6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FillTx/>
              <a:latin typeface="华文彩云" panose="02010800040101010101" charset="-122"/>
              <a:ea typeface="华文彩云" panose="02010800040101010101" charset="-122"/>
              <a:cs typeface="思源黑体 CN Bold" panose="020B0800000000000000" charset="-122"/>
              <a:sym typeface="Times New Roman" panose="02020603050405020304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495" y="1887220"/>
            <a:ext cx="4008755" cy="4208145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Box 5"/>
          <p:cNvSpPr txBox="1"/>
          <p:nvPr/>
        </p:nvSpPr>
        <p:spPr>
          <a:xfrm>
            <a:off x="205105" y="-5630"/>
            <a:ext cx="432048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模板 </a:t>
            </a:r>
            <a:r>
              <a:rPr lang="en-US" altLang="zh-CN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http://www.1ppt.com/jieri/</a:t>
            </a:r>
            <a:endParaRPr lang="en-US" altLang="zh-CN" sz="100" dirty="0"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0" y="762000"/>
            <a:ext cx="12192000" cy="6096000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953750" y="0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13031" y="5118100"/>
            <a:ext cx="1482725" cy="1548130"/>
          </a:xfrm>
          <a:prstGeom prst="rect">
            <a:avLst/>
          </a:prstGeom>
        </p:spPr>
      </p:pic>
      <p:grpSp>
        <p:nvGrpSpPr>
          <p:cNvPr id="34" name="图形"/>
          <p:cNvGrpSpPr/>
          <p:nvPr/>
        </p:nvGrpSpPr>
        <p:grpSpPr>
          <a:xfrm>
            <a:off x="2158016" y="1447800"/>
            <a:ext cx="8038179" cy="2222500"/>
            <a:chOff x="1516" y="3675"/>
            <a:chExt cx="16142" cy="5018"/>
          </a:xfrm>
        </p:grpSpPr>
        <p:sp>
          <p:nvSpPr>
            <p:cNvPr id="33" name="图形"/>
            <p:cNvSpPr/>
            <p:nvPr>
              <p:custDataLst>
                <p:tags r:id="rId9"/>
              </p:custDataLst>
            </p:nvPr>
          </p:nvSpPr>
          <p:spPr>
            <a:xfrm>
              <a:off x="5917" y="3675"/>
              <a:ext cx="3627" cy="5018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1" name="图形"/>
            <p:cNvSpPr/>
            <p:nvPr>
              <p:custDataLst>
                <p:tags r:id="rId10"/>
              </p:custDataLst>
            </p:nvPr>
          </p:nvSpPr>
          <p:spPr>
            <a:xfrm>
              <a:off x="14031" y="3675"/>
              <a:ext cx="3627" cy="5018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6" name="图形"/>
            <p:cNvSpPr/>
            <p:nvPr>
              <p:custDataLst>
                <p:tags r:id="rId11"/>
              </p:custDataLst>
            </p:nvPr>
          </p:nvSpPr>
          <p:spPr>
            <a:xfrm>
              <a:off x="5969" y="5102"/>
              <a:ext cx="1694" cy="37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8" name="图形"/>
            <p:cNvSpPr/>
            <p:nvPr>
              <p:custDataLst>
                <p:tags r:id="rId12"/>
              </p:custDataLst>
            </p:nvPr>
          </p:nvSpPr>
          <p:spPr>
            <a:xfrm>
              <a:off x="14143" y="5102"/>
              <a:ext cx="1694" cy="37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41" name="图形"/>
            <p:cNvSpPr txBox="1"/>
            <p:nvPr>
              <p:custDataLst>
                <p:tags r:id="rId13"/>
              </p:custDataLst>
            </p:nvPr>
          </p:nvSpPr>
          <p:spPr>
            <a:xfrm>
              <a:off x="6118" y="4845"/>
              <a:ext cx="2694" cy="9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TWO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2" name="图形"/>
            <p:cNvSpPr txBox="1"/>
            <p:nvPr>
              <p:custDataLst>
                <p:tags r:id="rId14"/>
              </p:custDataLst>
            </p:nvPr>
          </p:nvSpPr>
          <p:spPr>
            <a:xfrm>
              <a:off x="14170" y="4845"/>
              <a:ext cx="2694" cy="9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FOUR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0" name="图形"/>
            <p:cNvSpPr/>
            <p:nvPr>
              <p:custDataLst>
                <p:tags r:id="rId15"/>
              </p:custDataLst>
            </p:nvPr>
          </p:nvSpPr>
          <p:spPr>
            <a:xfrm>
              <a:off x="1516" y="3675"/>
              <a:ext cx="3971" cy="5018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42" name="图形"/>
            <p:cNvSpPr/>
            <p:nvPr>
              <p:custDataLst>
                <p:tags r:id="rId16"/>
              </p:custDataLst>
            </p:nvPr>
          </p:nvSpPr>
          <p:spPr>
            <a:xfrm>
              <a:off x="9974" y="3675"/>
              <a:ext cx="3627" cy="5018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5" name="图形"/>
            <p:cNvSpPr/>
            <p:nvPr>
              <p:custDataLst>
                <p:tags r:id="rId17"/>
              </p:custDataLst>
            </p:nvPr>
          </p:nvSpPr>
          <p:spPr>
            <a:xfrm>
              <a:off x="1963" y="5102"/>
              <a:ext cx="1694" cy="37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91DDF9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7" name="图形"/>
            <p:cNvSpPr/>
            <p:nvPr>
              <p:custDataLst>
                <p:tags r:id="rId18"/>
              </p:custDataLst>
            </p:nvPr>
          </p:nvSpPr>
          <p:spPr>
            <a:xfrm>
              <a:off x="10182" y="5102"/>
              <a:ext cx="1694" cy="37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91DDF9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1" name="图形"/>
            <p:cNvSpPr txBox="1"/>
            <p:nvPr>
              <p:custDataLst>
                <p:tags r:id="rId19"/>
              </p:custDataLst>
            </p:nvPr>
          </p:nvSpPr>
          <p:spPr>
            <a:xfrm>
              <a:off x="2091" y="4845"/>
              <a:ext cx="2694" cy="9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ONE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0" name="图形"/>
            <p:cNvSpPr txBox="1"/>
            <p:nvPr>
              <p:custDataLst>
                <p:tags r:id="rId20"/>
              </p:custDataLst>
            </p:nvPr>
          </p:nvSpPr>
          <p:spPr>
            <a:xfrm>
              <a:off x="9925" y="4844"/>
              <a:ext cx="2694" cy="9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THREE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" name="图形"/>
            <p:cNvSpPr txBox="1"/>
            <p:nvPr>
              <p:custDataLst>
                <p:tags r:id="rId21"/>
              </p:custDataLst>
            </p:nvPr>
          </p:nvSpPr>
          <p:spPr>
            <a:xfrm>
              <a:off x="3289" y="4134"/>
              <a:ext cx="2053" cy="22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6000">
                  <a:gradFill>
                    <a:gsLst>
                      <a:gs pos="0">
                        <a:srgbClr val="59CEF5"/>
                      </a:gs>
                      <a:gs pos="98000">
                        <a:srgbClr val="22B9FE"/>
                      </a:gs>
                    </a:gsLst>
                    <a:lin ang="2700000" scaled="0"/>
                  </a:gra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01</a:t>
              </a:r>
              <a:endParaRPr lang="en-US" altLang="zh-CN" sz="6000">
                <a:gradFill>
                  <a:gsLst>
                    <a:gs pos="0">
                      <a:srgbClr val="59CEF5"/>
                    </a:gs>
                    <a:gs pos="98000">
                      <a:srgbClr val="22B9FE"/>
                    </a:gs>
                  </a:gsLst>
                  <a:lin ang="27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8" name="图形"/>
            <p:cNvSpPr txBox="1"/>
            <p:nvPr>
              <p:custDataLst>
                <p:tags r:id="rId22"/>
              </p:custDataLst>
            </p:nvPr>
          </p:nvSpPr>
          <p:spPr>
            <a:xfrm>
              <a:off x="1748" y="6324"/>
              <a:ext cx="3655" cy="1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情境导入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8" name="图形"/>
            <p:cNvSpPr txBox="1"/>
            <p:nvPr>
              <p:custDataLst>
                <p:tags r:id="rId23"/>
              </p:custDataLst>
            </p:nvPr>
          </p:nvSpPr>
          <p:spPr>
            <a:xfrm>
              <a:off x="7316" y="4134"/>
              <a:ext cx="2053" cy="22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6000">
                  <a:solidFill>
                    <a:schemeClr val="accent2"/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02</a:t>
              </a:r>
              <a:endParaRPr lang="en-US" altLang="zh-CN" sz="6000">
                <a:solidFill>
                  <a:schemeClr val="accent2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9" name="图形"/>
            <p:cNvSpPr txBox="1"/>
            <p:nvPr>
              <p:custDataLst>
                <p:tags r:id="rId24"/>
              </p:custDataLst>
            </p:nvPr>
          </p:nvSpPr>
          <p:spPr>
            <a:xfrm>
              <a:off x="6139" y="6272"/>
              <a:ext cx="3184" cy="1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活动一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47" name="图形"/>
            <p:cNvSpPr txBox="1"/>
            <p:nvPr>
              <p:custDataLst>
                <p:tags r:id="rId25"/>
              </p:custDataLst>
            </p:nvPr>
          </p:nvSpPr>
          <p:spPr>
            <a:xfrm>
              <a:off x="11342" y="4134"/>
              <a:ext cx="2053" cy="22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6000">
                  <a:gradFill>
                    <a:gsLst>
                      <a:gs pos="0">
                        <a:srgbClr val="59CEF5"/>
                      </a:gs>
                      <a:gs pos="98000">
                        <a:srgbClr val="22B9FE"/>
                      </a:gs>
                    </a:gsLst>
                    <a:lin ang="2700000" scaled="0"/>
                  </a:gra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03</a:t>
              </a:r>
              <a:endParaRPr lang="en-US" altLang="zh-CN" sz="6000">
                <a:gradFill>
                  <a:gsLst>
                    <a:gs pos="0">
                      <a:srgbClr val="59CEF5"/>
                    </a:gs>
                    <a:gs pos="98000">
                      <a:srgbClr val="22B9FE"/>
                    </a:gs>
                  </a:gsLst>
                  <a:lin ang="27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48" name="图形"/>
            <p:cNvSpPr txBox="1"/>
            <p:nvPr>
              <p:custDataLst>
                <p:tags r:id="rId26"/>
              </p:custDataLst>
            </p:nvPr>
          </p:nvSpPr>
          <p:spPr>
            <a:xfrm>
              <a:off x="10122" y="6345"/>
              <a:ext cx="3184" cy="1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活动</a:t>
              </a: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二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6" name="图形"/>
            <p:cNvSpPr txBox="1"/>
            <p:nvPr>
              <p:custDataLst>
                <p:tags r:id="rId27"/>
              </p:custDataLst>
            </p:nvPr>
          </p:nvSpPr>
          <p:spPr>
            <a:xfrm>
              <a:off x="15368" y="4134"/>
              <a:ext cx="2053" cy="22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6000">
                  <a:solidFill>
                    <a:schemeClr val="accent2"/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04</a:t>
              </a:r>
              <a:endParaRPr lang="en-US" altLang="zh-CN" sz="6000">
                <a:solidFill>
                  <a:schemeClr val="accent2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7" name="图形"/>
            <p:cNvSpPr txBox="1"/>
            <p:nvPr>
              <p:custDataLst>
                <p:tags r:id="rId28"/>
              </p:custDataLst>
            </p:nvPr>
          </p:nvSpPr>
          <p:spPr>
            <a:xfrm>
              <a:off x="14148" y="6346"/>
              <a:ext cx="3184" cy="1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活动</a:t>
              </a: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三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9" name="图形"/>
            <p:cNvSpPr/>
            <p:nvPr>
              <p:custDataLst>
                <p:tags r:id="rId29"/>
              </p:custDataLst>
            </p:nvPr>
          </p:nvSpPr>
          <p:spPr>
            <a:xfrm>
              <a:off x="2164" y="8087"/>
              <a:ext cx="3089" cy="1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59CEF5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0" name="图形"/>
            <p:cNvSpPr/>
            <p:nvPr>
              <p:custDataLst>
                <p:tags r:id="rId30"/>
              </p:custDataLst>
            </p:nvPr>
          </p:nvSpPr>
          <p:spPr>
            <a:xfrm>
              <a:off x="6130" y="8087"/>
              <a:ext cx="3089" cy="1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1" name="图形"/>
            <p:cNvSpPr/>
            <p:nvPr>
              <p:custDataLst>
                <p:tags r:id="rId31"/>
              </p:custDataLst>
            </p:nvPr>
          </p:nvSpPr>
          <p:spPr>
            <a:xfrm>
              <a:off x="10241" y="8087"/>
              <a:ext cx="3089" cy="1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59CEF5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2" name="图形"/>
            <p:cNvSpPr/>
            <p:nvPr>
              <p:custDataLst>
                <p:tags r:id="rId32"/>
              </p:custDataLst>
            </p:nvPr>
          </p:nvSpPr>
          <p:spPr>
            <a:xfrm>
              <a:off x="14207" y="8087"/>
              <a:ext cx="3089" cy="1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</p:grpSp>
      <p:grpSp>
        <p:nvGrpSpPr>
          <p:cNvPr id="6" name="图形"/>
          <p:cNvGrpSpPr/>
          <p:nvPr/>
        </p:nvGrpSpPr>
        <p:grpSpPr>
          <a:xfrm>
            <a:off x="1037589" y="462915"/>
            <a:ext cx="4128771" cy="1015365"/>
            <a:chOff x="1401" y="1320"/>
            <a:chExt cx="6502" cy="1599"/>
          </a:xfrm>
        </p:grpSpPr>
        <p:sp>
          <p:nvSpPr>
            <p:cNvPr id="98" name="图形"/>
            <p:cNvSpPr/>
            <p:nvPr>
              <p:custDataLst>
                <p:tags r:id="rId33"/>
              </p:custDataLst>
            </p:nvPr>
          </p:nvSpPr>
          <p:spPr>
            <a:xfrm>
              <a:off x="3335" y="2411"/>
              <a:ext cx="3980" cy="35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FBDFF">
                    <a:alpha val="39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5" name="图形"/>
            <p:cNvSpPr txBox="1"/>
            <p:nvPr>
              <p:custDataLst>
                <p:tags r:id="rId34"/>
              </p:custDataLst>
            </p:nvPr>
          </p:nvSpPr>
          <p:spPr>
            <a:xfrm>
              <a:off x="3896" y="1942"/>
              <a:ext cx="4007" cy="976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00000"/>
                </a:lnSpc>
              </a:pPr>
              <a:r>
                <a:rPr sz="32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contents</a:t>
              </a:r>
              <a:endParaRPr sz="3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134" name="图形"/>
            <p:cNvSpPr txBox="1"/>
            <p:nvPr>
              <p:custDataLst>
                <p:tags r:id="rId35"/>
              </p:custDataLst>
            </p:nvPr>
          </p:nvSpPr>
          <p:spPr>
            <a:xfrm>
              <a:off x="1401" y="1320"/>
              <a:ext cx="2728" cy="15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sz="6000" b="1" dirty="0">
                  <a:solidFill>
                    <a:srgbClr val="22B9FE"/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目录</a:t>
              </a:r>
              <a:endParaRPr sz="6000" b="1" dirty="0">
                <a:solidFill>
                  <a:srgbClr val="22B9FE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</p:grpSp>
      <p:pic>
        <p:nvPicPr>
          <p:cNvPr id="11" name="图形" descr="63e64362e634d"/>
          <p:cNvPicPr>
            <a:picLocks noChangeAspect="1"/>
          </p:cNvPicPr>
          <p:nvPr>
            <p:custDataLst>
              <p:tags r:id="rId36"/>
            </p:custDataLst>
          </p:nvPr>
        </p:nvPicPr>
        <p:blipFill>
          <a:blip r:embed="rId37" cstate="email"/>
          <a:srcRect/>
          <a:stretch>
            <a:fillRect/>
          </a:stretch>
        </p:blipFill>
        <p:spPr>
          <a:xfrm flipH="1">
            <a:off x="205106" y="274955"/>
            <a:ext cx="648335" cy="1202690"/>
          </a:xfrm>
          <a:prstGeom prst="rect">
            <a:avLst/>
          </a:prstGeom>
        </p:spPr>
      </p:pic>
      <p:sp>
        <p:nvSpPr>
          <p:cNvPr id="4" name="图形"/>
          <p:cNvSpPr/>
          <p:nvPr>
            <p:custDataLst>
              <p:tags r:id="rId38"/>
            </p:custDataLst>
          </p:nvPr>
        </p:nvSpPr>
        <p:spPr>
          <a:xfrm>
            <a:off x="4314190" y="4025265"/>
            <a:ext cx="1841500" cy="233235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540000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8" name="图形"/>
          <p:cNvSpPr txBox="1"/>
          <p:nvPr>
            <p:custDataLst>
              <p:tags r:id="rId39"/>
            </p:custDataLst>
          </p:nvPr>
        </p:nvSpPr>
        <p:spPr>
          <a:xfrm>
            <a:off x="5033010" y="4261485"/>
            <a:ext cx="1042670" cy="9169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r"/>
            <a:r>
              <a:rPr lang="en-US" altLang="zh-CN" sz="6000">
                <a:solidFill>
                  <a:schemeClr val="accent1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06</a:t>
            </a:r>
            <a:endParaRPr lang="en-US" altLang="zh-CN" sz="6000">
              <a:solidFill>
                <a:schemeClr val="accent1"/>
              </a:solidFill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7" name="图形"/>
          <p:cNvSpPr/>
          <p:nvPr>
            <p:custDataLst>
              <p:tags r:id="rId40"/>
            </p:custDataLst>
          </p:nvPr>
        </p:nvSpPr>
        <p:spPr>
          <a:xfrm>
            <a:off x="3505200" y="6259830"/>
            <a:ext cx="1568450" cy="8636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9CEF5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PART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9" name="图形"/>
          <p:cNvSpPr txBox="1"/>
          <p:nvPr>
            <p:custDataLst>
              <p:tags r:id="rId41"/>
            </p:custDataLst>
          </p:nvPr>
        </p:nvSpPr>
        <p:spPr>
          <a:xfrm>
            <a:off x="4429760" y="5403850"/>
            <a:ext cx="1616710" cy="4718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0" algn="dist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活动</a:t>
            </a:r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五</a:t>
            </a:r>
            <a:endParaRPr lang="zh-CN" altLang="en-US" sz="2800" b="1">
              <a:solidFill>
                <a:schemeClr val="tx1">
                  <a:lumMod val="85000"/>
                  <a:lumOff val="15000"/>
                </a:schemeClr>
              </a:solidFill>
              <a:effectLst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23" name="图形"/>
          <p:cNvSpPr/>
          <p:nvPr>
            <p:custDataLst>
              <p:tags r:id="rId42"/>
            </p:custDataLst>
          </p:nvPr>
        </p:nvSpPr>
        <p:spPr>
          <a:xfrm>
            <a:off x="3211830" y="4692650"/>
            <a:ext cx="859790" cy="17272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1DDF9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2" name="图形"/>
          <p:cNvSpPr/>
          <p:nvPr>
            <p:custDataLst>
              <p:tags r:id="rId43"/>
            </p:custDataLst>
          </p:nvPr>
        </p:nvSpPr>
        <p:spPr>
          <a:xfrm>
            <a:off x="4276725" y="6286500"/>
            <a:ext cx="1622425" cy="8255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9CEF5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PART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4" name="图形"/>
          <p:cNvSpPr/>
          <p:nvPr>
            <p:custDataLst>
              <p:tags r:id="rId44"/>
            </p:custDataLst>
          </p:nvPr>
        </p:nvSpPr>
        <p:spPr>
          <a:xfrm>
            <a:off x="4209415" y="4719320"/>
            <a:ext cx="889635" cy="16510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1DDF9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6" name="图形"/>
          <p:cNvSpPr txBox="1"/>
          <p:nvPr>
            <p:custDataLst>
              <p:tags r:id="rId45"/>
            </p:custDataLst>
          </p:nvPr>
        </p:nvSpPr>
        <p:spPr>
          <a:xfrm>
            <a:off x="4484432" y="4642357"/>
            <a:ext cx="1437469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SIX</a:t>
            </a:r>
            <a:endParaRPr lang="en-US" altLang="zh-CN" sz="200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5" name="图形"/>
          <p:cNvSpPr/>
          <p:nvPr>
            <p:custDataLst>
              <p:tags r:id="rId46"/>
            </p:custDataLst>
          </p:nvPr>
        </p:nvSpPr>
        <p:spPr>
          <a:xfrm>
            <a:off x="2157730" y="3944620"/>
            <a:ext cx="1841500" cy="233235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540000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8" name="图形"/>
          <p:cNvSpPr txBox="1"/>
          <p:nvPr>
            <p:custDataLst>
              <p:tags r:id="rId47"/>
            </p:custDataLst>
          </p:nvPr>
        </p:nvSpPr>
        <p:spPr>
          <a:xfrm>
            <a:off x="2876550" y="4180840"/>
            <a:ext cx="1042670" cy="9169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r"/>
            <a:r>
              <a:rPr lang="en-US" altLang="zh-CN" sz="6000">
                <a:solidFill>
                  <a:schemeClr val="accent1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05</a:t>
            </a:r>
            <a:endParaRPr lang="en-US" altLang="zh-CN" sz="6000">
              <a:solidFill>
                <a:schemeClr val="accent1"/>
              </a:solidFill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21" name="图形"/>
          <p:cNvSpPr txBox="1"/>
          <p:nvPr>
            <p:custDataLst>
              <p:tags r:id="rId48"/>
            </p:custDataLst>
          </p:nvPr>
        </p:nvSpPr>
        <p:spPr>
          <a:xfrm>
            <a:off x="2273300" y="5323205"/>
            <a:ext cx="1616710" cy="4718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0" algn="dist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活动</a:t>
            </a:r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四</a:t>
            </a:r>
            <a:endParaRPr lang="zh-CN" altLang="en-US" sz="2800" b="1">
              <a:solidFill>
                <a:schemeClr val="tx1">
                  <a:lumMod val="85000"/>
                  <a:lumOff val="15000"/>
                </a:schemeClr>
              </a:solidFill>
              <a:effectLst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22" name="图形"/>
          <p:cNvSpPr/>
          <p:nvPr>
            <p:custDataLst>
              <p:tags r:id="rId49"/>
            </p:custDataLst>
          </p:nvPr>
        </p:nvSpPr>
        <p:spPr>
          <a:xfrm>
            <a:off x="2094230" y="4678680"/>
            <a:ext cx="859790" cy="17272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1DDF9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27" name="图形"/>
          <p:cNvSpPr txBox="1"/>
          <p:nvPr>
            <p:custDataLst>
              <p:tags r:id="rId50"/>
            </p:custDataLst>
          </p:nvPr>
        </p:nvSpPr>
        <p:spPr>
          <a:xfrm>
            <a:off x="2280982" y="4568697"/>
            <a:ext cx="1437469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FIVE</a:t>
            </a:r>
            <a:endParaRPr lang="en-US" altLang="zh-CN" sz="200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7" name="图形"/>
          <p:cNvSpPr/>
          <p:nvPr>
            <p:custDataLst>
              <p:tags r:id="rId51"/>
            </p:custDataLst>
          </p:nvPr>
        </p:nvSpPr>
        <p:spPr>
          <a:xfrm>
            <a:off x="6398895" y="4050030"/>
            <a:ext cx="1841500" cy="233235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540000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9" name="图形"/>
          <p:cNvSpPr txBox="1"/>
          <p:nvPr>
            <p:custDataLst>
              <p:tags r:id="rId52"/>
            </p:custDataLst>
          </p:nvPr>
        </p:nvSpPr>
        <p:spPr>
          <a:xfrm>
            <a:off x="7117715" y="4286250"/>
            <a:ext cx="1042670" cy="9169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r"/>
            <a:r>
              <a:rPr lang="en-US" altLang="zh-CN" sz="6000">
                <a:solidFill>
                  <a:schemeClr val="accent1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07</a:t>
            </a:r>
            <a:endParaRPr lang="en-US" altLang="zh-CN" sz="6000">
              <a:solidFill>
                <a:schemeClr val="accent1"/>
              </a:solidFill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0" name="图形"/>
          <p:cNvSpPr txBox="1"/>
          <p:nvPr>
            <p:custDataLst>
              <p:tags r:id="rId53"/>
            </p:custDataLst>
          </p:nvPr>
        </p:nvSpPr>
        <p:spPr>
          <a:xfrm>
            <a:off x="6514465" y="5428615"/>
            <a:ext cx="1616710" cy="4718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0" algn="dist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课堂</a:t>
            </a:r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小结</a:t>
            </a:r>
            <a:endParaRPr lang="en-US" altLang="zh-CN" sz="2800" b="1">
              <a:solidFill>
                <a:schemeClr val="tx1">
                  <a:lumMod val="85000"/>
                  <a:lumOff val="15000"/>
                </a:schemeClr>
              </a:solidFill>
              <a:effectLst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  <a:p>
            <a:pPr lvl="0" algn="dist">
              <a:lnSpc>
                <a:spcPct val="100000"/>
              </a:lnSpc>
              <a:buClrTx/>
              <a:buSzTx/>
              <a:buFontTx/>
            </a:pPr>
            <a:endParaRPr lang="zh-CN" altLang="en-US" sz="2800" b="1">
              <a:solidFill>
                <a:schemeClr val="tx1">
                  <a:lumMod val="85000"/>
                  <a:lumOff val="15000"/>
                </a:schemeClr>
              </a:solidFill>
              <a:effectLst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3" name="图形"/>
          <p:cNvSpPr/>
          <p:nvPr>
            <p:custDataLst>
              <p:tags r:id="rId54"/>
            </p:custDataLst>
          </p:nvPr>
        </p:nvSpPr>
        <p:spPr>
          <a:xfrm>
            <a:off x="6361430" y="6311265"/>
            <a:ext cx="1622425" cy="8255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9CEF5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PART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24" name="图形"/>
          <p:cNvSpPr/>
          <p:nvPr>
            <p:custDataLst>
              <p:tags r:id="rId55"/>
            </p:custDataLst>
          </p:nvPr>
        </p:nvSpPr>
        <p:spPr>
          <a:xfrm>
            <a:off x="6294120" y="4744085"/>
            <a:ext cx="889635" cy="16510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1DDF9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29" name="图形"/>
          <p:cNvSpPr txBox="1"/>
          <p:nvPr>
            <p:custDataLst>
              <p:tags r:id="rId56"/>
            </p:custDataLst>
          </p:nvPr>
        </p:nvSpPr>
        <p:spPr>
          <a:xfrm>
            <a:off x="6378637" y="4667122"/>
            <a:ext cx="1437469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SEVEN</a:t>
            </a:r>
            <a:endParaRPr lang="en-US" altLang="zh-CN" sz="200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36" name="图形"/>
          <p:cNvSpPr txBox="1"/>
          <p:nvPr>
            <p:custDataLst>
              <p:tags r:id="rId57"/>
            </p:custDataLst>
          </p:nvPr>
        </p:nvSpPr>
        <p:spPr>
          <a:xfrm>
            <a:off x="8593455" y="5403850"/>
            <a:ext cx="1616710" cy="4718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0" algn="dist">
              <a:lnSpc>
                <a:spcPct val="100000"/>
              </a:lnSpc>
              <a:buClrTx/>
              <a:buSzTx/>
              <a:buFontTx/>
            </a:pPr>
            <a:endParaRPr lang="en-US" altLang="zh-CN" sz="2800" b="1">
              <a:solidFill>
                <a:schemeClr val="tx1">
                  <a:lumMod val="85000"/>
                  <a:lumOff val="15000"/>
                </a:schemeClr>
              </a:solidFill>
              <a:effectLst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37" name="图形"/>
          <p:cNvSpPr/>
          <p:nvPr>
            <p:custDataLst>
              <p:tags r:id="rId58"/>
            </p:custDataLst>
          </p:nvPr>
        </p:nvSpPr>
        <p:spPr>
          <a:xfrm>
            <a:off x="8440420" y="6286500"/>
            <a:ext cx="1622425" cy="8255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9CEF5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PART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</p:spTree>
    <p:custDataLst>
      <p:tags r:id="rId5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3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0" y="2173607"/>
            <a:ext cx="12192000" cy="4567555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/>
        </p:nvSpPr>
        <p:spPr>
          <a:xfrm>
            <a:off x="5474335" y="1497330"/>
            <a:ext cx="5520690" cy="37642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just" fontAlgn="auto">
              <a:lnSpc>
                <a:spcPts val="358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学校开展非物质文化遗产宣传活动，要求每个班级围绕一个主题、多种形式展开，最后形成数字宣传作品上传到学校网站。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  <a:p>
            <a:pPr indent="457200" algn="just" fontAlgn="auto">
              <a:lnSpc>
                <a:spcPts val="3580"/>
              </a:lnSpc>
            </a:pP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演示文稿、数字小报、视频……班长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小美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脑海里冒出了很多需要解决的问题，她马上找到老师，一起商量解决。</a:t>
            </a:r>
            <a:endParaRPr lang="zh-CN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pSp>
        <p:nvGrpSpPr>
          <p:cNvPr id="5" name="图形"/>
          <p:cNvGrpSpPr/>
          <p:nvPr/>
        </p:nvGrpSpPr>
        <p:grpSpPr>
          <a:xfrm>
            <a:off x="1323340" y="634365"/>
            <a:ext cx="42608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9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6" y="627381"/>
            <a:ext cx="229171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2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3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情境导入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831874" y="2339344"/>
            <a:ext cx="3481070" cy="2788217"/>
            <a:chOff x="2640" y="1404"/>
            <a:chExt cx="8647" cy="6189"/>
          </a:xfrm>
        </p:grpSpPr>
        <p:sp>
          <p:nvSpPr>
            <p:cNvPr id="9" name="图形"/>
            <p:cNvSpPr txBox="1"/>
            <p:nvPr/>
          </p:nvSpPr>
          <p:spPr>
            <a:xfrm>
              <a:off x="3006" y="2767"/>
              <a:ext cx="7915" cy="4143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pPr indent="457200" algn="just" fontAlgn="auto">
                <a:lnSpc>
                  <a:spcPts val="3580"/>
                </a:lnSpc>
              </a:pPr>
              <a:r>
                <a:rPr lang="zh-CN" sz="2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Times New Roman" panose="02020603050405020304"/>
                </a:rPr>
                <a:t>制作数字宣传作品要围绕什么主题？用哪些形式？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endParaRPr>
            </a:p>
          </p:txBody>
        </p:sp>
        <p:sp>
          <p:nvSpPr>
            <p:cNvPr id="8" name="云形标注 7"/>
            <p:cNvSpPr/>
            <p:nvPr/>
          </p:nvSpPr>
          <p:spPr>
            <a:xfrm rot="720000">
              <a:off x="2640" y="1404"/>
              <a:ext cx="8647" cy="6189"/>
            </a:xfrm>
            <a:prstGeom prst="cloudCallout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655" y="3812540"/>
            <a:ext cx="2508885" cy="2633345"/>
          </a:xfrm>
          <a:prstGeom prst="rect">
            <a:avLst/>
          </a:prstGeom>
        </p:spPr>
      </p:pic>
    </p:spTree>
    <p:custDataLst>
      <p:tags r:id="rId1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 animBg="1"/>
      <p:bldP spid="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grpSp>
        <p:nvGrpSpPr>
          <p:cNvPr id="14" name="图形"/>
          <p:cNvGrpSpPr/>
          <p:nvPr/>
        </p:nvGrpSpPr>
        <p:grpSpPr>
          <a:xfrm>
            <a:off x="1410335" y="498475"/>
            <a:ext cx="459803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3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4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活动一：议一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议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023110" y="1383665"/>
            <a:ext cx="8056880" cy="1550035"/>
            <a:chOff x="3186" y="2179"/>
            <a:chExt cx="12688" cy="2441"/>
          </a:xfrm>
        </p:grpSpPr>
        <p:sp>
          <p:nvSpPr>
            <p:cNvPr id="7" name="文本框 6"/>
            <p:cNvSpPr txBox="1"/>
            <p:nvPr/>
          </p:nvSpPr>
          <p:spPr>
            <a:xfrm>
              <a:off x="3231" y="2441"/>
              <a:ext cx="12643" cy="2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indent="457200" algn="just" fontAlgn="auto">
                <a:lnSpc>
                  <a:spcPct val="100000"/>
                </a:lnSpc>
              </a:pPr>
              <a:r>
                <a:rPr lang="en-US" altLang="zh-CN" sz="2800" b="1">
                  <a:latin typeface="楷体" panose="02010609060101010101" charset="-122"/>
                  <a:ea typeface="楷体" panose="02010609060101010101" charset="-122"/>
                  <a:sym typeface="+mn-ea"/>
                </a:rPr>
                <a:t> </a:t>
              </a:r>
              <a:r>
                <a:rPr lang="zh-CN" sz="2800" b="1">
                  <a:latin typeface="楷体" panose="02010609060101010101" charset="-122"/>
                  <a:ea typeface="楷体" panose="02010609060101010101" charset="-122"/>
                  <a:sym typeface="+mn-ea"/>
                </a:rPr>
                <a:t>在老师的指导下，小美组织全班同学一起讨论，将大问题化解为小问题。和同学们议一议，尝试将大问题分解成</a:t>
              </a:r>
              <a:r>
                <a:rPr lang="zh-CN" sz="2800" b="1">
                  <a:latin typeface="楷体" panose="02010609060101010101" charset="-122"/>
                  <a:ea typeface="楷体" panose="02010609060101010101" charset="-122"/>
                  <a:sym typeface="+mn-ea"/>
                </a:rPr>
                <a:t>一个个小问题。</a:t>
              </a:r>
              <a:endPara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pic>
          <p:nvPicPr>
            <p:cNvPr id="3" name="图片 2" descr="小组讨论"/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186" y="2179"/>
              <a:ext cx="1060" cy="1060"/>
            </a:xfrm>
            <a:prstGeom prst="rect">
              <a:avLst/>
            </a:prstGeom>
          </p:spPr>
        </p:pic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562465" y="4156075"/>
            <a:ext cx="2626995" cy="2757805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 rot="0">
            <a:off x="2419985" y="2223135"/>
            <a:ext cx="7416165" cy="4312285"/>
            <a:chOff x="2722" y="6284"/>
            <a:chExt cx="11679" cy="6791"/>
          </a:xfrm>
        </p:grpSpPr>
        <p:sp>
          <p:nvSpPr>
            <p:cNvPr id="13" name="云形标注 12"/>
            <p:cNvSpPr/>
            <p:nvPr/>
          </p:nvSpPr>
          <p:spPr>
            <a:xfrm>
              <a:off x="2722" y="8818"/>
              <a:ext cx="11456" cy="4257"/>
            </a:xfrm>
            <a:prstGeom prst="cloudCallout">
              <a:avLst>
                <a:gd name="adj1" fmla="val 58781"/>
                <a:gd name="adj2" fmla="val 1045"/>
              </a:avLst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7264" y="6284"/>
              <a:ext cx="7137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  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959735" y="4333875"/>
            <a:ext cx="6602730" cy="13036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小问题</a:t>
            </a:r>
            <a:r>
              <a:rPr lang="en-US" altLang="zh-CN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：选择哪些非遗项目？</a:t>
            </a:r>
            <a:endParaRPr lang="zh-CN" altLang="en-US" sz="2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小问题</a:t>
            </a:r>
            <a:r>
              <a:rPr lang="en-US" altLang="zh-CN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：为什么选择这些非遗项目？</a:t>
            </a:r>
            <a:endParaRPr lang="zh-CN" altLang="en-US" sz="2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小问题</a:t>
            </a:r>
            <a:r>
              <a:rPr lang="en-US" altLang="zh-CN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：做成哪种类型的数字作品？</a:t>
            </a:r>
            <a:endParaRPr lang="zh-CN" altLang="en-US" sz="2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23110" y="2906395"/>
            <a:ext cx="8056245" cy="10452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大问题：我们要围绕多个主题制作多种形式的非物质文化遗产数字宣传作品。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562465" y="3360420"/>
            <a:ext cx="2343785" cy="726440"/>
            <a:chOff x="7322" y="6558"/>
            <a:chExt cx="3691" cy="1144"/>
          </a:xfrm>
        </p:grpSpPr>
        <p:pic>
          <p:nvPicPr>
            <p:cNvPr id="9" name="图片 8" descr="时间"/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7322" y="6558"/>
              <a:ext cx="1144" cy="1144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7855" y="6775"/>
              <a:ext cx="3158" cy="70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indent="457200" algn="just" fontAlgn="auto">
                <a:lnSpc>
                  <a:spcPts val="2800"/>
                </a:lnSpc>
              </a:pPr>
              <a:r>
                <a:rPr lang="zh-CN" sz="2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三分钟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endParaRPr>
            </a:p>
          </p:txBody>
        </p:sp>
      </p:grpSp>
    </p:spTree>
    <p:custDataLst>
      <p:tags r:id="rId1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/>
        </p:nvSpPr>
        <p:spPr>
          <a:xfrm>
            <a:off x="1831975" y="1682750"/>
            <a:ext cx="8673465" cy="539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绘制分解问题思维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导图</a:t>
            </a:r>
            <a:endParaRPr lang="zh-CN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pSp>
        <p:nvGrpSpPr>
          <p:cNvPr id="5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7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5" y="627380"/>
            <a:ext cx="365315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0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1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活动二：画一画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3" name="图片 2" descr="VR射击游戏体验"/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691640" y="1690370"/>
            <a:ext cx="625475" cy="62547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082165" y="2570480"/>
            <a:ext cx="802830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 fontAlgn="auto">
              <a:lnSpc>
                <a:spcPct val="1500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用图示的方法将你们讨论的问题和结果画出来。</a:t>
            </a:r>
            <a:endParaRPr lang="zh-CN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9" name="图片 8" descr="时间"/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4649470" y="4164330"/>
            <a:ext cx="726440" cy="7264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987925" y="4302125"/>
            <a:ext cx="2005330" cy="450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 fontAlgn="auto">
              <a:lnSpc>
                <a:spcPts val="2800"/>
              </a:lnSpc>
            </a:pP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五分钟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</p:spTree>
    <p:custDataLst>
      <p:tags r:id="rId1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  <p:bldP spid="7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grpSp>
        <p:nvGrpSpPr>
          <p:cNvPr id="14" name="图形"/>
          <p:cNvGrpSpPr/>
          <p:nvPr/>
        </p:nvGrpSpPr>
        <p:grpSpPr>
          <a:xfrm>
            <a:off x="1410335" y="498475"/>
            <a:ext cx="3825240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3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4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活动三：填一填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3" name="图形"/>
          <p:cNvSpPr txBox="1"/>
          <p:nvPr/>
        </p:nvSpPr>
        <p:spPr>
          <a:xfrm>
            <a:off x="1770380" y="1437005"/>
            <a:ext cx="9559290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 fontAlgn="auto">
              <a:lnSpc>
                <a:spcPct val="150000"/>
              </a:lnSpc>
              <a:buClrTx/>
              <a:buSzTx/>
              <a:buNone/>
            </a:pP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思考合作学习流程的步骤，将以下思维导图补充完整。</a:t>
            </a:r>
            <a:endParaRPr lang="zh-CN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pic>
        <p:nvPicPr>
          <p:cNvPr id="4" name="图片 3" descr="车辆信息查询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770380" y="1614170"/>
            <a:ext cx="560070" cy="560070"/>
          </a:xfrm>
          <a:prstGeom prst="rect">
            <a:avLst/>
          </a:prstGeom>
        </p:spPr>
      </p:pic>
      <p:pic>
        <p:nvPicPr>
          <p:cNvPr id="9" name="图片 8" descr="时间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649470" y="5458460"/>
            <a:ext cx="726440" cy="72644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987925" y="5596255"/>
            <a:ext cx="2005330" cy="450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 fontAlgn="auto">
              <a:lnSpc>
                <a:spcPts val="2800"/>
              </a:lnSpc>
            </a:pP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三分钟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pic>
        <p:nvPicPr>
          <p:cNvPr id="19" name="图片 19" descr="13317387b3f0b46495d6ffeb5bffd0b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410335" y="2259330"/>
            <a:ext cx="9423400" cy="299275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180840" y="4728845"/>
            <a:ext cx="15621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非遗主题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05195" y="2324735"/>
            <a:ext cx="988060" cy="3683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类型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632315" y="2228215"/>
            <a:ext cx="988060" cy="3683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评价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0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grpSp>
        <p:nvGrpSpPr>
          <p:cNvPr id="5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7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5" y="627380"/>
            <a:ext cx="365315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0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1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活动四：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做一做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365885" y="1252220"/>
            <a:ext cx="802830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 fontAlgn="auto">
              <a:lnSpc>
                <a:spcPct val="150000"/>
              </a:lnSpc>
            </a:pP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梳理班级合作制作作品的过程，并记录下来。</a:t>
            </a:r>
            <a:endParaRPr lang="zh-CN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9" name="图片 8" descr="时间"/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8994775" y="1263015"/>
            <a:ext cx="726440" cy="7264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9304655" y="1401445"/>
            <a:ext cx="2005330" cy="450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 fontAlgn="auto">
              <a:lnSpc>
                <a:spcPts val="2800"/>
              </a:lnSpc>
            </a:pP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五分钟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749425" y="2099310"/>
            <a:ext cx="8915400" cy="3657600"/>
          </a:xfrm>
          <a:prstGeom prst="rect">
            <a:avLst/>
          </a:prstGeom>
        </p:spPr>
      </p:pic>
    </p:spTree>
    <p:custDataLst>
      <p:tags r:id="rId1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/>
        </p:nvSpPr>
        <p:spPr>
          <a:xfrm>
            <a:off x="1831975" y="1682750"/>
            <a:ext cx="8673465" cy="988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根据不同非遗项目的特点，选择适合它的数字作品表现形式，并将它们连起来。</a:t>
            </a:r>
            <a:endParaRPr lang="zh-CN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pSp>
        <p:nvGrpSpPr>
          <p:cNvPr id="5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7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5" y="627380"/>
            <a:ext cx="365315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0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1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活动五：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连一连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3" name="图片 2" descr="VR射击游戏体验"/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691640" y="1690370"/>
            <a:ext cx="625475" cy="625475"/>
          </a:xfrm>
          <a:prstGeom prst="rect">
            <a:avLst/>
          </a:prstGeom>
        </p:spPr>
      </p:pic>
      <p:grpSp>
        <p:nvGrpSpPr>
          <p:cNvPr id="86" name="组合 86"/>
          <p:cNvGrpSpPr/>
          <p:nvPr>
            <p:custDataLst>
              <p:tags r:id="rId14"/>
            </p:custDataLst>
          </p:nvPr>
        </p:nvGrpSpPr>
        <p:grpSpPr>
          <a:xfrm>
            <a:off x="1057910" y="2955290"/>
            <a:ext cx="2491992" cy="2162810"/>
            <a:chOff x="2885" y="60347"/>
            <a:chExt cx="6488" cy="4485"/>
          </a:xfrm>
        </p:grpSpPr>
        <p:sp>
          <p:nvSpPr>
            <p:cNvPr id="120" name="圆角矩形标注 80"/>
            <p:cNvSpPr/>
            <p:nvPr>
              <p:custDataLst>
                <p:tags r:id="rId15"/>
              </p:custDataLst>
            </p:nvPr>
          </p:nvSpPr>
          <p:spPr>
            <a:xfrm>
              <a:off x="3152" y="60347"/>
              <a:ext cx="6221" cy="1970"/>
            </a:xfrm>
            <a:prstGeom prst="wedgeRoundRectCallout">
              <a:avLst/>
            </a:prstGeom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just"/>
              <a:r>
                <a:rPr lang="zh-CN" sz="2000" b="1">
                  <a:latin typeface="楷体" panose="02010609060101010101" charset="-122"/>
                  <a:ea typeface="楷体" panose="02010609060101010101" charset="-122"/>
                  <a:sym typeface="Times New Roman" panose="02020603050405020304"/>
                </a:rPr>
                <a:t>我侧重图片展示，趣味性和互动性强。</a:t>
              </a:r>
              <a:endParaRPr lang="en-US" altLang="zh-CN" sz="2000" kern="1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Times New Roman" panose="02020603050405020304"/>
              </a:endParaRPr>
            </a:p>
          </p:txBody>
        </p:sp>
        <p:sp>
          <p:nvSpPr>
            <p:cNvPr id="121" name="文本框 82"/>
            <p:cNvSpPr txBox="1"/>
            <p:nvPr>
              <p:custDataLst>
                <p:tags r:id="rId16"/>
              </p:custDataLst>
            </p:nvPr>
          </p:nvSpPr>
          <p:spPr>
            <a:xfrm>
              <a:off x="2885" y="64081"/>
              <a:ext cx="3169" cy="751"/>
            </a:xfrm>
            <a:prstGeom prst="rect">
              <a:avLst/>
            </a:prstGeom>
            <a:noFill/>
            <a:ln w="6350">
              <a:noFill/>
            </a:ln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just"/>
              <a:r>
                <a:rPr lang="zh-CN" sz="2000" b="1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sym typeface="Times New Roman" panose="02020603050405020304"/>
                </a:rPr>
                <a:t>数字相册</a:t>
              </a:r>
              <a:endParaRPr lang="en-US" altLang="zh-CN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Times New Roman" panose="02020603050405020304"/>
              </a:endParaRPr>
            </a:p>
          </p:txBody>
        </p:sp>
        <p:pic>
          <p:nvPicPr>
            <p:cNvPr id="122" name="图片 83" descr="相册"/>
            <p:cNvPicPr>
              <a:picLocks noChangeAspect="1"/>
            </p:cNvPicPr>
            <p:nvPr>
              <p:custDataLst>
                <p:tags r:id="rId17"/>
              </p:custDataLst>
            </p:nvPr>
          </p:nvPicPr>
          <p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>
              <a:off x="3714" y="62484"/>
              <a:ext cx="1428" cy="1429"/>
            </a:xfrm>
            <a:prstGeom prst="rect">
              <a:avLst/>
            </a:prstGeom>
          </p:spPr>
        </p:pic>
      </p:grpSp>
      <p:grpSp>
        <p:nvGrpSpPr>
          <p:cNvPr id="68" name="组合 68"/>
          <p:cNvGrpSpPr/>
          <p:nvPr>
            <p:custDataLst>
              <p:tags r:id="rId20"/>
            </p:custDataLst>
          </p:nvPr>
        </p:nvGrpSpPr>
        <p:grpSpPr>
          <a:xfrm>
            <a:off x="3674110" y="2968625"/>
            <a:ext cx="2388870" cy="2162810"/>
            <a:chOff x="20208" y="26272"/>
            <a:chExt cx="2938" cy="2408"/>
          </a:xfrm>
        </p:grpSpPr>
        <p:grpSp>
          <p:nvGrpSpPr>
            <p:cNvPr id="69" name="组合 85"/>
            <p:cNvGrpSpPr/>
            <p:nvPr/>
          </p:nvGrpSpPr>
          <p:grpSpPr>
            <a:xfrm>
              <a:off x="20208" y="26272"/>
              <a:ext cx="2938" cy="2408"/>
              <a:chOff x="2980" y="60499"/>
              <a:chExt cx="2938" cy="2408"/>
            </a:xfrm>
          </p:grpSpPr>
          <p:sp>
            <p:nvSpPr>
              <p:cNvPr id="103" name="圆角矩形标注 80"/>
              <p:cNvSpPr/>
              <p:nvPr>
                <p:custDataLst>
                  <p:tags r:id="rId21"/>
                </p:custDataLst>
              </p:nvPr>
            </p:nvSpPr>
            <p:spPr>
              <a:xfrm>
                <a:off x="2980" y="60499"/>
                <a:ext cx="2938" cy="990"/>
              </a:xfrm>
              <a:prstGeom prst="wedgeRoundRectCallout">
                <a:avLst/>
              </a:prstGeom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just">
                  <a:buClrTx/>
                  <a:buSzTx/>
                  <a:buFontTx/>
                </a:pPr>
                <a:r>
                  <a:rPr lang="zh-CN" sz="2000" b="1">
                    <a:latin typeface="楷体" panose="02010609060101010101" charset="-122"/>
                    <a:ea typeface="楷体" panose="02010609060101010101" charset="-122"/>
                    <a:sym typeface="Times New Roman" panose="02020603050405020304"/>
                  </a:rPr>
                  <a:t>我能图文并茂呈现内容，更侧重文字展示。</a:t>
                </a:r>
                <a:endParaRPr lang="zh-CN" sz="2000" b="1">
                  <a:latin typeface="楷体" panose="02010609060101010101" charset="-122"/>
                  <a:ea typeface="楷体" panose="02010609060101010101" charset="-122"/>
                  <a:sym typeface="Times New Roman" panose="02020603050405020304"/>
                </a:endParaRPr>
              </a:p>
            </p:txBody>
          </p:sp>
          <p:sp>
            <p:nvSpPr>
              <p:cNvPr id="115" name="文本框 82"/>
              <p:cNvSpPr txBox="1"/>
              <p:nvPr>
                <p:custDataLst>
                  <p:tags r:id="rId22"/>
                </p:custDataLst>
              </p:nvPr>
            </p:nvSpPr>
            <p:spPr>
              <a:xfrm>
                <a:off x="3043" y="62422"/>
                <a:ext cx="1561" cy="485"/>
              </a:xfrm>
              <a:prstGeom prst="rect">
                <a:avLst/>
              </a:prstGeom>
              <a:noFill/>
              <a:ln w="6350">
                <a:noFill/>
              </a:ln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pPr algn="just">
                  <a:buClrTx/>
                  <a:buSzTx/>
                  <a:buFontTx/>
                </a:pPr>
                <a:r>
                  <a:rPr lang="zh-CN" sz="2000" b="1">
                    <a:solidFill>
                      <a:schemeClr val="tx1"/>
                    </a:solidFill>
                    <a:latin typeface="楷体" panose="02010609060101010101" charset="-122"/>
                    <a:ea typeface="楷体" panose="02010609060101010101" charset="-122"/>
                    <a:sym typeface="Times New Roman" panose="02020603050405020304"/>
                  </a:rPr>
                  <a:t>数字小报</a:t>
                </a:r>
                <a:endParaRPr lang="zh-CN" sz="2000" b="1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sym typeface="Times New Roman" panose="02020603050405020304"/>
                </a:endParaRPr>
              </a:p>
            </p:txBody>
          </p:sp>
        </p:grpSp>
        <p:pic>
          <p:nvPicPr>
            <p:cNvPr id="118" name="图片 97" descr="文档文件夹"/>
            <p:cNvPicPr>
              <a:picLocks noChangeAspect="1"/>
            </p:cNvPicPr>
            <p:nvPr>
              <p:custDataLst>
                <p:tags r:id="rId23"/>
              </p:custDataLst>
            </p:nvPr>
          </p:nvPicPr>
          <p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/>
            </a:stretch>
          </p:blipFill>
          <p:spPr>
            <a:xfrm>
              <a:off x="20496" y="27514"/>
              <a:ext cx="602" cy="602"/>
            </a:xfrm>
            <a:prstGeom prst="rect">
              <a:avLst/>
            </a:prstGeom>
          </p:spPr>
        </p:pic>
      </p:grpSp>
      <p:grpSp>
        <p:nvGrpSpPr>
          <p:cNvPr id="98" name="组合 98"/>
          <p:cNvGrpSpPr/>
          <p:nvPr>
            <p:custDataLst>
              <p:tags r:id="rId26"/>
            </p:custDataLst>
          </p:nvPr>
        </p:nvGrpSpPr>
        <p:grpSpPr>
          <a:xfrm>
            <a:off x="6187440" y="2955290"/>
            <a:ext cx="2312035" cy="2266950"/>
            <a:chOff x="23139" y="26057"/>
            <a:chExt cx="3680" cy="3056"/>
          </a:xfrm>
        </p:grpSpPr>
        <p:grpSp>
          <p:nvGrpSpPr>
            <p:cNvPr id="105" name="组合 89"/>
            <p:cNvGrpSpPr/>
            <p:nvPr/>
          </p:nvGrpSpPr>
          <p:grpSpPr>
            <a:xfrm>
              <a:off x="23139" y="26057"/>
              <a:ext cx="3680" cy="3056"/>
              <a:chOff x="3121" y="60329"/>
              <a:chExt cx="3680" cy="3056"/>
            </a:xfrm>
          </p:grpSpPr>
          <p:sp>
            <p:nvSpPr>
              <p:cNvPr id="131" name="圆角矩形标注 80"/>
              <p:cNvSpPr/>
              <p:nvPr>
                <p:custDataLst>
                  <p:tags r:id="rId27"/>
                </p:custDataLst>
              </p:nvPr>
            </p:nvSpPr>
            <p:spPr>
              <a:xfrm>
                <a:off x="3121" y="60329"/>
                <a:ext cx="3680" cy="1256"/>
              </a:xfrm>
              <a:prstGeom prst="wedgeRoundRectCallout">
                <a:avLst/>
              </a:prstGeom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just"/>
                <a:r>
                  <a:rPr lang="zh-CN" sz="2000" b="1">
                    <a:latin typeface="楷体" panose="02010609060101010101" charset="-122"/>
                    <a:ea typeface="楷体" panose="02010609060101010101" charset="-122"/>
                    <a:sym typeface="Times New Roman" panose="02020603050405020304"/>
                  </a:rPr>
                  <a:t>我以动态画面呈现内容，更吸引观众注意力。</a:t>
                </a:r>
                <a:endParaRPr lang="en-US" altLang="zh-CN" sz="1050" kern="10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Times New Roman" panose="02020603050405020304"/>
                </a:endParaRPr>
              </a:p>
            </p:txBody>
          </p:sp>
          <p:sp>
            <p:nvSpPr>
              <p:cNvPr id="133" name="文本框 82"/>
              <p:cNvSpPr txBox="1"/>
              <p:nvPr>
                <p:custDataLst>
                  <p:tags r:id="rId28"/>
                </p:custDataLst>
              </p:nvPr>
            </p:nvSpPr>
            <p:spPr>
              <a:xfrm>
                <a:off x="3336" y="62780"/>
                <a:ext cx="1257" cy="605"/>
              </a:xfrm>
              <a:prstGeom prst="rect">
                <a:avLst/>
              </a:prstGeom>
              <a:noFill/>
              <a:ln w="6350">
                <a:noFill/>
              </a:ln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pPr algn="just">
                  <a:buClrTx/>
                  <a:buSzTx/>
                  <a:buFontTx/>
                </a:pPr>
                <a:r>
                  <a:rPr lang="zh-CN" sz="2000" b="1">
                    <a:solidFill>
                      <a:schemeClr val="tx1"/>
                    </a:solidFill>
                    <a:latin typeface="楷体" panose="02010609060101010101" charset="-122"/>
                    <a:ea typeface="楷体" panose="02010609060101010101" charset="-122"/>
                    <a:sym typeface="Times New Roman" panose="02020603050405020304"/>
                  </a:rPr>
                  <a:t>视频</a:t>
                </a:r>
                <a:endParaRPr lang="zh-CN" sz="2000" b="1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sym typeface="Times New Roman" panose="02020603050405020304"/>
                </a:endParaRPr>
              </a:p>
            </p:txBody>
          </p:sp>
        </p:grpSp>
        <p:pic>
          <p:nvPicPr>
            <p:cNvPr id="134" name="图片 99" descr="教育视频"/>
            <p:cNvPicPr>
              <a:picLocks noChangeAspect="1"/>
            </p:cNvPicPr>
            <p:nvPr>
              <p:custDataLst>
                <p:tags r:id="rId29"/>
              </p:custDataLst>
            </p:nvPr>
          </p:nvPicPr>
          <p:blipFill>
            <a:blip r:embed="rId30">
              <a:extLs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tretch>
              <a:fillRect/>
            </a:stretch>
          </p:blipFill>
          <p:spPr>
            <a:xfrm>
              <a:off x="23354" y="27443"/>
              <a:ext cx="857" cy="857"/>
            </a:xfrm>
            <a:prstGeom prst="rect">
              <a:avLst/>
            </a:prstGeom>
          </p:spPr>
        </p:pic>
      </p:grpSp>
      <p:grpSp>
        <p:nvGrpSpPr>
          <p:cNvPr id="87" name="组合 87"/>
          <p:cNvGrpSpPr/>
          <p:nvPr>
            <p:custDataLst>
              <p:tags r:id="rId32"/>
            </p:custDataLst>
          </p:nvPr>
        </p:nvGrpSpPr>
        <p:grpSpPr>
          <a:xfrm>
            <a:off x="8608060" y="2954020"/>
            <a:ext cx="2399665" cy="2266950"/>
            <a:chOff x="25742" y="25902"/>
            <a:chExt cx="3723" cy="2989"/>
          </a:xfrm>
        </p:grpSpPr>
        <p:grpSp>
          <p:nvGrpSpPr>
            <p:cNvPr id="96" name="组合 93"/>
            <p:cNvGrpSpPr/>
            <p:nvPr/>
          </p:nvGrpSpPr>
          <p:grpSpPr>
            <a:xfrm>
              <a:off x="25742" y="25902"/>
              <a:ext cx="3723" cy="2989"/>
              <a:chOff x="3144" y="60204"/>
              <a:chExt cx="3723" cy="2989"/>
            </a:xfrm>
          </p:grpSpPr>
          <p:sp>
            <p:nvSpPr>
              <p:cNvPr id="126" name="圆角矩形标注 80"/>
              <p:cNvSpPr/>
              <p:nvPr>
                <p:custDataLst>
                  <p:tags r:id="rId33"/>
                </p:custDataLst>
              </p:nvPr>
            </p:nvSpPr>
            <p:spPr>
              <a:xfrm>
                <a:off x="3169" y="60204"/>
                <a:ext cx="3698" cy="1191"/>
              </a:xfrm>
              <a:prstGeom prst="wedgeRoundRectCallout">
                <a:avLst/>
              </a:prstGeom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just"/>
                <a:r>
                  <a:rPr lang="zh-CN" sz="2000" b="1">
                    <a:latin typeface="楷体" panose="02010609060101010101" charset="-122"/>
                    <a:ea typeface="楷体" panose="02010609060101010101" charset="-122"/>
                    <a:sym typeface="Times New Roman" panose="02020603050405020304"/>
                  </a:rPr>
                  <a:t>我除了展示图文，还可以展示视频、音频、动画效果等。</a:t>
                </a:r>
                <a:endParaRPr lang="zh-CN" sz="2000" b="1">
                  <a:latin typeface="楷体" panose="02010609060101010101" charset="-122"/>
                  <a:ea typeface="楷体" panose="02010609060101010101" charset="-122"/>
                  <a:sym typeface="Times New Roman" panose="02020603050405020304"/>
                </a:endParaRPr>
              </a:p>
            </p:txBody>
          </p:sp>
          <p:sp>
            <p:nvSpPr>
              <p:cNvPr id="127" name="文本框 82"/>
              <p:cNvSpPr txBox="1"/>
              <p:nvPr>
                <p:custDataLst>
                  <p:tags r:id="rId34"/>
                </p:custDataLst>
              </p:nvPr>
            </p:nvSpPr>
            <p:spPr>
              <a:xfrm>
                <a:off x="3144" y="62620"/>
                <a:ext cx="1891" cy="573"/>
              </a:xfrm>
              <a:prstGeom prst="rect">
                <a:avLst/>
              </a:prstGeom>
              <a:noFill/>
              <a:ln w="6350">
                <a:noFill/>
              </a:ln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pPr algn="just"/>
                <a:r>
                  <a:rPr lang="zh-CN" sz="2000" b="1">
                    <a:solidFill>
                      <a:schemeClr val="tx1"/>
                    </a:solidFill>
                    <a:latin typeface="楷体" panose="02010609060101010101" charset="-122"/>
                    <a:ea typeface="楷体" panose="02010609060101010101" charset="-122"/>
                    <a:sym typeface="Times New Roman" panose="02020603050405020304"/>
                  </a:rPr>
                  <a:t>演示文稿</a:t>
                </a:r>
                <a:endParaRPr lang="zh-CN" sz="2000" b="1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sym typeface="Times New Roman" panose="02020603050405020304"/>
                </a:endParaRPr>
              </a:p>
            </p:txBody>
          </p:sp>
        </p:grpSp>
        <p:pic>
          <p:nvPicPr>
            <p:cNvPr id="128" name="图片 100" descr="PPT"/>
            <p:cNvPicPr>
              <a:picLocks noChangeAspect="1"/>
            </p:cNvPicPr>
            <p:nvPr>
              <p:custDataLst>
                <p:tags r:id="rId35"/>
              </p:custDataLst>
            </p:nvPr>
          </p:nvPicPr>
          <p:blipFill>
            <a:blip r:embed="rId36">
              <a:extLst>
                <a:ext uri="{96DAC541-7B7A-43D3-8B79-37D633B846F1}">
                  <asvg:svgBlip xmlns:asvg="http://schemas.microsoft.com/office/drawing/2016/SVG/main" r:embed="rId37"/>
                </a:ext>
              </a:extLst>
            </a:blip>
            <a:stretch>
              <a:fillRect/>
            </a:stretch>
          </p:blipFill>
          <p:spPr>
            <a:xfrm>
              <a:off x="25971" y="27267"/>
              <a:ext cx="891" cy="891"/>
            </a:xfrm>
            <a:prstGeom prst="rect">
              <a:avLst/>
            </a:prstGeom>
          </p:spPr>
        </p:pic>
      </p:grpSp>
    </p:spTree>
    <p:custDataLst>
      <p:tags r:id="rId3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 animBg="1"/>
      <p:bldP spid="7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/>
        </p:nvSpPr>
        <p:spPr>
          <a:xfrm>
            <a:off x="1831975" y="1682750"/>
            <a:ext cx="8673465" cy="988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根据不同非遗项目的特点，选择适合它的数字作品表现形式，并将它们连起来。</a:t>
            </a:r>
            <a:endParaRPr lang="zh-CN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pSp>
        <p:nvGrpSpPr>
          <p:cNvPr id="5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7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5" y="627380"/>
            <a:ext cx="365315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0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1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活动五：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连一连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3" name="图片 2" descr="VR射击游戏体验"/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691640" y="1690370"/>
            <a:ext cx="625475" cy="625475"/>
          </a:xfrm>
          <a:prstGeom prst="rect">
            <a:avLst/>
          </a:prstGeom>
        </p:spPr>
      </p:pic>
      <p:pic>
        <p:nvPicPr>
          <p:cNvPr id="20" name="图片 20" descr="34e48b5b314cba0fe52e3984eb3abc3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3965575" y="2671445"/>
            <a:ext cx="4010660" cy="3281680"/>
          </a:xfrm>
          <a:prstGeom prst="rect">
            <a:avLst/>
          </a:prstGeom>
        </p:spPr>
      </p:pic>
    </p:spTree>
    <p:custDataLst>
      <p:tags r:id="rId1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 animBg="1"/>
      <p:bldP spid="7" grpId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00.xml><?xml version="1.0" encoding="utf-8"?>
<p:tagLst xmlns:p="http://schemas.openxmlformats.org/presentationml/2006/main">
  <p:tag name="KSO_WM_BEAUTIFY_FLAG" val=""/>
</p:tagLst>
</file>

<file path=ppt/tags/tag101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04.xml><?xml version="1.0" encoding="utf-8"?>
<p:tagLst xmlns:p="http://schemas.openxmlformats.org/presentationml/2006/main">
  <p:tag name="KSO_WM_BEAUTIFY_FLAG" val=""/>
</p:tagLst>
</file>

<file path=ppt/tags/tag105.xml><?xml version="1.0" encoding="utf-8"?>
<p:tagLst xmlns:p="http://schemas.openxmlformats.org/presentationml/2006/main">
  <p:tag name="KSO_WM_BEAUTIFY_FLAG" val=""/>
</p:tagLst>
</file>

<file path=ppt/tags/tag106.xml><?xml version="1.0" encoding="utf-8"?>
<p:tagLst xmlns:p="http://schemas.openxmlformats.org/presentationml/2006/main">
  <p:tag name="KSO_WM_BEAUTIFY_FLAG" val=""/>
</p:tagLst>
</file>

<file path=ppt/tags/tag107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KSO_WM_BEAUTIFY_FLAG" val=""/>
</p:tagLst>
</file>

<file path=ppt/tags/tag109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10.xml><?xml version="1.0" encoding="utf-8"?>
<p:tagLst xmlns:p="http://schemas.openxmlformats.org/presentationml/2006/main">
  <p:tag name="KSO_WM_BEAUTIFY_FLAG" val=""/>
</p:tagLst>
</file>

<file path=ppt/tags/tag11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12.xml><?xml version="1.0" encoding="utf-8"?>
<p:tagLst xmlns:p="http://schemas.openxmlformats.org/presentationml/2006/main">
  <p:tag name="KSO_WM_BEAUTIFY_FLAG" val=""/>
</p:tagLst>
</file>

<file path=ppt/tags/tag113.xml><?xml version="1.0" encoding="utf-8"?>
<p:tagLst xmlns:p="http://schemas.openxmlformats.org/presentationml/2006/main">
  <p:tag name="KSO_WM_BEAUTIFY_FLAG" val=""/>
</p:tagLst>
</file>

<file path=ppt/tags/tag114.xml><?xml version="1.0" encoding="utf-8"?>
<p:tagLst xmlns:p="http://schemas.openxmlformats.org/presentationml/2006/main">
  <p:tag name="KSO_WM_BEAUTIFY_FLAG" val=""/>
</p:tagLst>
</file>

<file path=ppt/tags/tag11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16.xml><?xml version="1.0" encoding="utf-8"?>
<p:tagLst xmlns:p="http://schemas.openxmlformats.org/presentationml/2006/main">
  <p:tag name="KSO_WM_BEAUTIFY_FLAG" val=""/>
</p:tagLst>
</file>

<file path=ppt/tags/tag117.xml><?xml version="1.0" encoding="utf-8"?>
<p:tagLst xmlns:p="http://schemas.openxmlformats.org/presentationml/2006/main">
  <p:tag name="KSO_WM_BEAUTIFY_FLAG" val=""/>
</p:tagLst>
</file>

<file path=ppt/tags/tag118.xml><?xml version="1.0" encoding="utf-8"?>
<p:tagLst xmlns:p="http://schemas.openxmlformats.org/presentationml/2006/main">
  <p:tag name="KSO_WM_BEAUTIFY_FLAG" val=""/>
</p:tagLst>
</file>

<file path=ppt/tags/tag119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20.xml><?xml version="1.0" encoding="utf-8"?>
<p:tagLst xmlns:p="http://schemas.openxmlformats.org/presentationml/2006/main">
  <p:tag name="KSO_WM_BEAUTIFY_FLAG" val=""/>
</p:tagLst>
</file>

<file path=ppt/tags/tag121.xml><?xml version="1.0" encoding="utf-8"?>
<p:tagLst xmlns:p="http://schemas.openxmlformats.org/presentationml/2006/main">
  <p:tag name="KSO_WM_BEAUTIFY_FLAG" val=""/>
</p:tagLst>
</file>

<file path=ppt/tags/tag122.xml><?xml version="1.0" encoding="utf-8"?>
<p:tagLst xmlns:p="http://schemas.openxmlformats.org/presentationml/2006/main">
  <p:tag name="KSO_WM_BEAUTIFY_FLAG" val=""/>
</p:tagLst>
</file>

<file path=ppt/tags/tag12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24.xml><?xml version="1.0" encoding="utf-8"?>
<p:tagLst xmlns:p="http://schemas.openxmlformats.org/presentationml/2006/main">
  <p:tag name="KSO_WM_BEAUTIFY_FLAG" val=""/>
</p:tagLst>
</file>

<file path=ppt/tags/tag125.xml><?xml version="1.0" encoding="utf-8"?>
<p:tagLst xmlns:p="http://schemas.openxmlformats.org/presentationml/2006/main">
  <p:tag name="KSO_WM_BEAUTIFY_FLAG" val=""/>
</p:tagLst>
</file>

<file path=ppt/tags/tag126.xml><?xml version="1.0" encoding="utf-8"?>
<p:tagLst xmlns:p="http://schemas.openxmlformats.org/presentationml/2006/main">
  <p:tag name="KSO_WM_BEAUTIFY_FLAG" val=""/>
</p:tagLst>
</file>

<file path=ppt/tags/tag127.xml><?xml version="1.0" encoding="utf-8"?>
<p:tagLst xmlns:p="http://schemas.openxmlformats.org/presentationml/2006/main">
  <p:tag name="KSO_WM_BEAUTIFY_FLAG" val=""/>
</p:tagLst>
</file>

<file path=ppt/tags/tag128.xml><?xml version="1.0" encoding="utf-8"?>
<p:tagLst xmlns:p="http://schemas.openxmlformats.org/presentationml/2006/main">
  <p:tag name="KSO_WM_BEAUTIFY_FLAG" val=""/>
</p:tagLst>
</file>

<file path=ppt/tags/tag129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30.xml><?xml version="1.0" encoding="utf-8"?>
<p:tagLst xmlns:p="http://schemas.openxmlformats.org/presentationml/2006/main">
  <p:tag name="KSO_WM_BEAUTIFY_FLAG" val=""/>
</p:tagLst>
</file>

<file path=ppt/tags/tag131.xml><?xml version="1.0" encoding="utf-8"?>
<p:tagLst xmlns:p="http://schemas.openxmlformats.org/presentationml/2006/main">
  <p:tag name="KSO_WM_DIAGRAM_VIRTUALLY_FRAME" val="{&quot;height&quot;:258.4,&quot;left&quot;:83.3,&quot;top&quot;:210.35,&quot;width&quot;:783.45}"/>
</p:tagLst>
</file>

<file path=ppt/tags/tag132.xml><?xml version="1.0" encoding="utf-8"?>
<p:tagLst xmlns:p="http://schemas.openxmlformats.org/presentationml/2006/main">
  <p:tag name="KSO_WM_DIAGRAM_VIRTUALLY_FRAME" val="{&quot;height&quot;:258.4,&quot;left&quot;:83.3,&quot;top&quot;:210.35,&quot;width&quot;:783.45}"/>
</p:tagLst>
</file>

<file path=ppt/tags/tag133.xml><?xml version="1.0" encoding="utf-8"?>
<p:tagLst xmlns:p="http://schemas.openxmlformats.org/presentationml/2006/main">
  <p:tag name="KSO_WM_DIAGRAM_VIRTUALLY_FRAME" val="{&quot;height&quot;:258.4,&quot;left&quot;:83.3,&quot;top&quot;:210.35,&quot;width&quot;:783.45}"/>
</p:tagLst>
</file>

<file path=ppt/tags/tag134.xml><?xml version="1.0" encoding="utf-8"?>
<p:tagLst xmlns:p="http://schemas.openxmlformats.org/presentationml/2006/main">
  <p:tag name="KSO_WM_DIAGRAM_VIRTUALLY_FRAME" val="{&quot;height&quot;:258.4,&quot;left&quot;:83.3,&quot;top&quot;:210.35,&quot;width&quot;:783.45}"/>
</p:tagLst>
</file>

<file path=ppt/tags/tag135.xml><?xml version="1.0" encoding="utf-8"?>
<p:tagLst xmlns:p="http://schemas.openxmlformats.org/presentationml/2006/main">
  <p:tag name="KSO_WM_DIAGRAM_VIRTUALLY_FRAME" val="{&quot;height&quot;:258.4,&quot;left&quot;:83.3,&quot;top&quot;:210.35,&quot;width&quot;:783.45}"/>
</p:tagLst>
</file>

<file path=ppt/tags/tag136.xml><?xml version="1.0" encoding="utf-8"?>
<p:tagLst xmlns:p="http://schemas.openxmlformats.org/presentationml/2006/main">
  <p:tag name="KSO_WM_DIAGRAM_VIRTUALLY_FRAME" val="{&quot;height&quot;:258.4,&quot;left&quot;:83.3,&quot;top&quot;:210.35,&quot;width&quot;:783.45}"/>
</p:tagLst>
</file>

<file path=ppt/tags/tag137.xml><?xml version="1.0" encoding="utf-8"?>
<p:tagLst xmlns:p="http://schemas.openxmlformats.org/presentationml/2006/main">
  <p:tag name="KSO_WM_DIAGRAM_VIRTUALLY_FRAME" val="{&quot;height&quot;:258.4,&quot;left&quot;:83.3,&quot;top&quot;:210.35,&quot;width&quot;:783.45}"/>
</p:tagLst>
</file>

<file path=ppt/tags/tag138.xml><?xml version="1.0" encoding="utf-8"?>
<p:tagLst xmlns:p="http://schemas.openxmlformats.org/presentationml/2006/main">
  <p:tag name="KSO_WM_DIAGRAM_VIRTUALLY_FRAME" val="{&quot;height&quot;:258.4,&quot;left&quot;:83.3,&quot;top&quot;:210.35,&quot;width&quot;:783.45}"/>
</p:tagLst>
</file>

<file path=ppt/tags/tag139.xml><?xml version="1.0" encoding="utf-8"?>
<p:tagLst xmlns:p="http://schemas.openxmlformats.org/presentationml/2006/main">
  <p:tag name="KSO_WM_DIAGRAM_VIRTUALLY_FRAME" val="{&quot;height&quot;:258.4,&quot;left&quot;:83.3,&quot;top&quot;:210.35,&quot;width&quot;:783.45}"/>
</p:tagLst>
</file>

<file path=ppt/tags/tag14.xml><?xml version="1.0" encoding="utf-8"?>
<p:tagLst xmlns:p="http://schemas.openxmlformats.org/presentationml/2006/main">
  <p:tag name="KSO_WM_BEAUTIFY_FLAG" val=""/>
</p:tagLst>
</file>

<file path=ppt/tags/tag140.xml><?xml version="1.0" encoding="utf-8"?>
<p:tagLst xmlns:p="http://schemas.openxmlformats.org/presentationml/2006/main">
  <p:tag name="KSO_WM_DIAGRAM_VIRTUALLY_FRAME" val="{&quot;height&quot;:258.4,&quot;left&quot;:83.3,&quot;top&quot;:210.35,&quot;width&quot;:783.45}"/>
</p:tagLst>
</file>

<file path=ppt/tags/tag141.xml><?xml version="1.0" encoding="utf-8"?>
<p:tagLst xmlns:p="http://schemas.openxmlformats.org/presentationml/2006/main">
  <p:tag name="KSO_WM_DIAGRAM_VIRTUALLY_FRAME" val="{&quot;height&quot;:258.4,&quot;left&quot;:83.3,&quot;top&quot;:210.35,&quot;width&quot;:783.45}"/>
</p:tagLst>
</file>

<file path=ppt/tags/tag142.xml><?xml version="1.0" encoding="utf-8"?>
<p:tagLst xmlns:p="http://schemas.openxmlformats.org/presentationml/2006/main">
  <p:tag name="KSO_WM_DIAGRAM_VIRTUALLY_FRAME" val="{&quot;height&quot;:258.4,&quot;left&quot;:83.3,&quot;top&quot;:210.35,&quot;width&quot;:783.45}"/>
</p:tagLst>
</file>

<file path=ppt/tags/tag143.xml><?xml version="1.0" encoding="utf-8"?>
<p:tagLst xmlns:p="http://schemas.openxmlformats.org/presentationml/2006/main">
  <p:tag name="KSO_WM_DIAGRAM_VIRTUALLY_FRAME" val="{&quot;height&quot;:258.4,&quot;left&quot;:83.3,&quot;top&quot;:210.35,&quot;width&quot;:783.45}"/>
</p:tagLst>
</file>

<file path=ppt/tags/tag144.xml><?xml version="1.0" encoding="utf-8"?>
<p:tagLst xmlns:p="http://schemas.openxmlformats.org/presentationml/2006/main">
  <p:tag name="KSO_WM_DIAGRAM_VIRTUALLY_FRAME" val="{&quot;height&quot;:258.4,&quot;left&quot;:83.3,&quot;top&quot;:210.35,&quot;width&quot;:783.45}"/>
</p:tagLst>
</file>

<file path=ppt/tags/tag145.xml><?xml version="1.0" encoding="utf-8"?>
<p:tagLst xmlns:p="http://schemas.openxmlformats.org/presentationml/2006/main">
  <p:tag name="KSO_WM_DIAGRAM_VIRTUALLY_FRAME" val="{&quot;height&quot;:258.4,&quot;left&quot;:83.3,&quot;top&quot;:210.35,&quot;width&quot;:783.45}"/>
</p:tagLst>
</file>

<file path=ppt/tags/tag146.xml><?xml version="1.0" encoding="utf-8"?>
<p:tagLst xmlns:p="http://schemas.openxmlformats.org/presentationml/2006/main">
  <p:tag name="KSO_WM_DIAGRAM_VIRTUALLY_FRAME" val="{&quot;height&quot;:258.4,&quot;left&quot;:83.3,&quot;top&quot;:210.35,&quot;width&quot;:783.45}"/>
</p:tagLst>
</file>

<file path=ppt/tags/tag14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48.xml><?xml version="1.0" encoding="utf-8"?>
<p:tagLst xmlns:p="http://schemas.openxmlformats.org/presentationml/2006/main">
  <p:tag name="KSO_WM_BEAUTIFY_FLAG" val=""/>
</p:tagLst>
</file>

<file path=ppt/tags/tag149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50.xml><?xml version="1.0" encoding="utf-8"?>
<p:tagLst xmlns:p="http://schemas.openxmlformats.org/presentationml/2006/main">
  <p:tag name="KSO_WM_BEAUTIFY_FLAG" val=""/>
</p:tagLst>
</file>

<file path=ppt/tags/tag151.xml><?xml version="1.0" encoding="utf-8"?>
<p:tagLst xmlns:p="http://schemas.openxmlformats.org/presentationml/2006/main">
  <p:tag name="KSO_WM_BEAUTIFY_FLAG" val=""/>
</p:tagLst>
</file>

<file path=ppt/tags/tag152.xml><?xml version="1.0" encoding="utf-8"?>
<p:tagLst xmlns:p="http://schemas.openxmlformats.org/presentationml/2006/main">
  <p:tag name="KSO_WM_BEAUTIFY_FLAG" val=""/>
</p:tagLst>
</file>

<file path=ppt/tags/tag153.xml><?xml version="1.0" encoding="utf-8"?>
<p:tagLst xmlns:p="http://schemas.openxmlformats.org/presentationml/2006/main">
  <p:tag name="KSO_WM_BEAUTIFY_FLAG" val=""/>
</p:tagLst>
</file>

<file path=ppt/tags/tag154.xml><?xml version="1.0" encoding="utf-8"?>
<p:tagLst xmlns:p="http://schemas.openxmlformats.org/presentationml/2006/main">
  <p:tag name="KSO_WM_BEAUTIFY_FLAG" val=""/>
</p:tagLst>
</file>

<file path=ppt/tags/tag155.xml><?xml version="1.0" encoding="utf-8"?>
<p:tagLst xmlns:p="http://schemas.openxmlformats.org/presentationml/2006/main">
  <p:tag name="KSO_WM_DIAGRAM_VIRTUALLY_FRAME" val="{&quot;height&quot;:258.4,&quot;left&quot;:83.3,&quot;top&quot;:210.35,&quot;width&quot;:783.45}"/>
</p:tagLst>
</file>

<file path=ppt/tags/tag15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57.xml><?xml version="1.0" encoding="utf-8"?>
<p:tagLst xmlns:p="http://schemas.openxmlformats.org/presentationml/2006/main">
  <p:tag name="KSO_WM_BEAUTIFY_FLAG" val=""/>
</p:tagLst>
</file>

<file path=ppt/tags/tag158.xml><?xml version="1.0" encoding="utf-8"?>
<p:tagLst xmlns:p="http://schemas.openxmlformats.org/presentationml/2006/main">
  <p:tag name="KSO_WM_BEAUTIFY_FLAG" val=""/>
</p:tagLst>
</file>

<file path=ppt/tags/tag159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60.xml><?xml version="1.0" encoding="utf-8"?>
<p:tagLst xmlns:p="http://schemas.openxmlformats.org/presentationml/2006/main">
  <p:tag name="KSO_WM_BEAUTIFY_FLAG" val=""/>
</p:tagLst>
</file>

<file path=ppt/tags/tag161.xml><?xml version="1.0" encoding="utf-8"?>
<p:tagLst xmlns:p="http://schemas.openxmlformats.org/presentationml/2006/main">
  <p:tag name="KSO_WM_BEAUTIFY_FLAG" val=""/>
</p:tagLst>
</file>

<file path=ppt/tags/tag162.xml><?xml version="1.0" encoding="utf-8"?>
<p:tagLst xmlns:p="http://schemas.openxmlformats.org/presentationml/2006/main">
  <p:tag name="KSO_WM_BEAUTIFY_FLAG" val=""/>
</p:tagLst>
</file>

<file path=ppt/tags/tag163.xml><?xml version="1.0" encoding="utf-8"?>
<p:tagLst xmlns:p="http://schemas.openxmlformats.org/presentationml/2006/main">
  <p:tag name="KSO_WM_BEAUTIFY_FLAG" val=""/>
</p:tagLst>
</file>

<file path=ppt/tags/tag164.xml><?xml version="1.0" encoding="utf-8"?>
<p:tagLst xmlns:p="http://schemas.openxmlformats.org/presentationml/2006/main">
  <p:tag name="KSO_WM_BEAUTIFY_FLAG" val=""/>
</p:tagLst>
</file>

<file path=ppt/tags/tag1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66.xml><?xml version="1.0" encoding="utf-8"?>
<p:tagLst xmlns:p="http://schemas.openxmlformats.org/presentationml/2006/main">
  <p:tag name="KSO_WM_BEAUTIFY_FLAG" val=""/>
</p:tagLst>
</file>

<file path=ppt/tags/tag167.xml><?xml version="1.0" encoding="utf-8"?>
<p:tagLst xmlns:p="http://schemas.openxmlformats.org/presentationml/2006/main">
  <p:tag name="KSO_WM_BEAUTIFY_FLAG" val=""/>
</p:tagLst>
</file>

<file path=ppt/tags/tag168.xml><?xml version="1.0" encoding="utf-8"?>
<p:tagLst xmlns:p="http://schemas.openxmlformats.org/presentationml/2006/main">
  <p:tag name="KSO_WM_BEAUTIFY_FLAG" val=""/>
</p:tagLst>
</file>

<file path=ppt/tags/tag169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70.xml><?xml version="1.0" encoding="utf-8"?>
<p:tagLst xmlns:p="http://schemas.openxmlformats.org/presentationml/2006/main">
  <p:tag name="KSO_WM_BEAUTIFY_FLAG" val=""/>
</p:tagLst>
</file>

<file path=ppt/tags/tag171.xml><?xml version="1.0" encoding="utf-8"?>
<p:tagLst xmlns:p="http://schemas.openxmlformats.org/presentationml/2006/main">
  <p:tag name="KSO_WM_BEAUTIFY_FLAG" val=""/>
</p:tagLst>
</file>

<file path=ppt/tags/tag1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73.xml><?xml version="1.0" encoding="utf-8"?>
<p:tagLst xmlns:p="http://schemas.openxmlformats.org/presentationml/2006/main">
  <p:tag name="COMMONDATA" val="eyJoZGlkIjoiNjA4MTdjNTgxNmFlYzk3ZWYxMjQyMTJhNmViNGIxMDYifQ=="/>
  <p:tag name="KSO_WPP_MARK_KEY" val="400b9df3-a7be-4b66-9d6c-4f3e33f4b1e6"/>
  <p:tag name="commondata" val="eyJoZGlkIjoiNTFkMzk3NzJmMTY5ZDI0ZTNlN2M5NGNhMDM3YzM5ZDEifQ==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heme/theme1.xml><?xml version="1.0" encoding="utf-8"?>
<a:theme xmlns:a="http://schemas.openxmlformats.org/drawingml/2006/main" name="第一PPT，www.1ppt.com​">
  <a:themeElements>
    <a:clrScheme name="自定义 1893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2ABEF9"/>
      </a:accent1>
      <a:accent2>
        <a:srgbClr val="FBC347"/>
      </a:accent2>
      <a:accent3>
        <a:srgbClr val="2ABEF9"/>
      </a:accent3>
      <a:accent4>
        <a:srgbClr val="FBC347"/>
      </a:accent4>
      <a:accent5>
        <a:srgbClr val="2ABEF9"/>
      </a:accent5>
      <a:accent6>
        <a:srgbClr val="FBC347"/>
      </a:accent6>
      <a:hlink>
        <a:srgbClr val="2ABEF9"/>
      </a:hlink>
      <a:folHlink>
        <a:srgbClr val="FBC347"/>
      </a:folHlink>
    </a:clrScheme>
    <a:fontScheme name="自定义 9">
      <a:majorFont>
        <a:latin typeface="思源黑体旧字形 Light"/>
        <a:ea typeface="思源黑体旧字形 Light"/>
        <a:cs typeface=""/>
      </a:majorFont>
      <a:minorFont>
        <a:latin typeface="思源黑体旧字形 Light"/>
        <a:ea typeface="思源黑体旧字形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思源黑体旧字形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思源黑体旧字形 Light"/>
        <a:font script="Hebr" typeface="思源黑体旧字形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思源黑体旧字形 Light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思源黑体旧字形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思源黑体旧字形 Light"/>
        <a:font script="Hebr" typeface="思源黑体旧字形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思源黑体旧字形 Light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893</Words>
  <Application>WPS 演示</Application>
  <PresentationFormat>自定义</PresentationFormat>
  <Paragraphs>169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Wingdings</vt:lpstr>
      <vt:lpstr>思源黑体 CN Heavy</vt:lpstr>
      <vt:lpstr>思源黑体旧字形 Light</vt:lpstr>
      <vt:lpstr>思源宋体 CN Heavy</vt:lpstr>
      <vt:lpstr>思源黑体 CN Bold</vt:lpstr>
      <vt:lpstr>黑体</vt:lpstr>
      <vt:lpstr>Times New Roman</vt:lpstr>
      <vt:lpstr>华文彩云</vt:lpstr>
      <vt:lpstr>楷体</vt:lpstr>
      <vt:lpstr>思源宋体 SemiBold</vt:lpstr>
      <vt:lpstr>Arial Unicode MS</vt:lpstr>
      <vt:lpstr>第一PPT，www.1ppt.com​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开学典礼</dc:title>
  <dc:creator>第一PPT，www.1ppt.com</dc:creator>
  <cp:keywords>www.1ppt.com</cp:keywords>
  <dc:description>第一PPT</dc:description>
  <cp:lastModifiedBy>黎昭勇</cp:lastModifiedBy>
  <cp:revision>367</cp:revision>
  <dcterms:created xsi:type="dcterms:W3CDTF">2019-06-19T02:08:00Z</dcterms:created>
  <dcterms:modified xsi:type="dcterms:W3CDTF">2026-03-02T00:41:25Z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KSOSaveFontToCloudKey">
    <vt:lpwstr>212913176_cloud</vt:lpwstr>
  </property>
  <property fmtid="{D5CDD505-2E9C-101B-9397-08002B2CF9AE}" pid="4" name="ICV">
    <vt:lpwstr>BDD38FE957384CBAA1365E8F508CC38F_12</vt:lpwstr>
  </property>
</Properties>
</file>