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8.svg" ContentType="image/svg+xml"/>
  <Override PartName="/ppt/media/image21.svg" ContentType="image/svg+xml"/>
  <Override PartName="/ppt/media/image23.svg" ContentType="image/svg+xml"/>
  <Override PartName="/ppt/media/image25.svg" ContentType="image/svg+xml"/>
  <Override PartName="/ppt/media/image27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6"/>
  </p:notesMasterIdLst>
  <p:handoutMasterIdLst>
    <p:handoutMasterId r:id="rId17"/>
  </p:handoutMasterIdLst>
  <p:sldIdLst>
    <p:sldId id="409" r:id="rId4"/>
    <p:sldId id="410" r:id="rId5"/>
    <p:sldId id="519" r:id="rId6"/>
    <p:sldId id="520" r:id="rId7"/>
    <p:sldId id="412" r:id="rId8"/>
    <p:sldId id="455" r:id="rId9"/>
    <p:sldId id="521" r:id="rId10"/>
    <p:sldId id="532" r:id="rId11"/>
    <p:sldId id="522" r:id="rId12"/>
    <p:sldId id="523" r:id="rId13"/>
    <p:sldId id="536" r:id="rId14"/>
    <p:sldId id="41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12" userDrawn="1">
          <p15:clr>
            <a:srgbClr val="A4A3A4"/>
          </p15:clr>
        </p15:guide>
        <p15:guide id="2" pos="38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22B9FE"/>
    <a:srgbClr val="F6CB39"/>
    <a:srgbClr val="F2C538"/>
    <a:srgbClr val="FFFFFF"/>
    <a:srgbClr val="31C3F3"/>
    <a:srgbClr val="59CEF5"/>
    <a:srgbClr val="91DDF9"/>
    <a:srgbClr val="64D1F6"/>
    <a:srgbClr val="FA9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312"/>
        <p:guide pos="384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6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42.xml"/><Relationship Id="rId7" Type="http://schemas.openxmlformats.org/officeDocument/2006/relationships/tags" Target="../tags/tag141.xml"/><Relationship Id="rId6" Type="http://schemas.openxmlformats.org/officeDocument/2006/relationships/image" Target="../media/image3.png"/><Relationship Id="rId5" Type="http://schemas.openxmlformats.org/officeDocument/2006/relationships/tags" Target="../tags/tag140.xml"/><Relationship Id="rId4" Type="http://schemas.openxmlformats.org/officeDocument/2006/relationships/image" Target="../media/image7.png"/><Relationship Id="rId3" Type="http://schemas.openxmlformats.org/officeDocument/2006/relationships/tags" Target="../tags/tag139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45.xml"/><Relationship Id="rId15" Type="http://schemas.openxmlformats.org/officeDocument/2006/relationships/image" Target="../media/image27.svg"/><Relationship Id="rId14" Type="http://schemas.openxmlformats.org/officeDocument/2006/relationships/image" Target="../media/image26.png"/><Relationship Id="rId13" Type="http://schemas.openxmlformats.org/officeDocument/2006/relationships/image" Target="../media/image25.svg"/><Relationship Id="rId12" Type="http://schemas.openxmlformats.org/officeDocument/2006/relationships/image" Target="../media/image24.png"/><Relationship Id="rId11" Type="http://schemas.openxmlformats.org/officeDocument/2006/relationships/tags" Target="../tags/tag144.xml"/><Relationship Id="rId10" Type="http://schemas.openxmlformats.org/officeDocument/2006/relationships/tags" Target="../tags/tag143.xml"/><Relationship Id="rId1" Type="http://schemas.openxmlformats.org/officeDocument/2006/relationships/tags" Target="../tags/tag13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image" Target="../media/image3.png"/><Relationship Id="rId7" Type="http://schemas.openxmlformats.org/officeDocument/2006/relationships/tags" Target="../tags/tag149.xml"/><Relationship Id="rId6" Type="http://schemas.openxmlformats.org/officeDocument/2006/relationships/image" Target="../media/image7.png"/><Relationship Id="rId5" Type="http://schemas.openxmlformats.org/officeDocument/2006/relationships/tags" Target="../tags/tag148.xml"/><Relationship Id="rId4" Type="http://schemas.openxmlformats.org/officeDocument/2006/relationships/image" Target="../media/image2.png"/><Relationship Id="rId3" Type="http://schemas.openxmlformats.org/officeDocument/2006/relationships/tags" Target="../tags/tag147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54.xml"/><Relationship Id="rId16" Type="http://schemas.openxmlformats.org/officeDocument/2006/relationships/image" Target="../media/image28.png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153.xml"/><Relationship Id="rId12" Type="http://schemas.openxmlformats.org/officeDocument/2006/relationships/tags" Target="../tags/tag152.xml"/><Relationship Id="rId11" Type="http://schemas.openxmlformats.org/officeDocument/2006/relationships/image" Target="../media/image13.png"/><Relationship Id="rId10" Type="http://schemas.openxmlformats.org/officeDocument/2006/relationships/tags" Target="../tags/tag151.xml"/><Relationship Id="rId1" Type="http://schemas.openxmlformats.org/officeDocument/2006/relationships/tags" Target="../tags/tag14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59.xml"/><Relationship Id="rId7" Type="http://schemas.openxmlformats.org/officeDocument/2006/relationships/image" Target="../media/image7.png"/><Relationship Id="rId6" Type="http://schemas.openxmlformats.org/officeDocument/2006/relationships/tags" Target="../tags/tag158.xml"/><Relationship Id="rId5" Type="http://schemas.openxmlformats.org/officeDocument/2006/relationships/image" Target="../media/image2.png"/><Relationship Id="rId4" Type="http://schemas.openxmlformats.org/officeDocument/2006/relationships/tags" Target="../tags/tag157.xml"/><Relationship Id="rId3" Type="http://schemas.openxmlformats.org/officeDocument/2006/relationships/tags" Target="../tags/tag156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61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60.xml"/><Relationship Id="rId1" Type="http://schemas.openxmlformats.org/officeDocument/2006/relationships/tags" Target="../tags/tag15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image" Target="../media/image3.png"/><Relationship Id="rId7" Type="http://schemas.openxmlformats.org/officeDocument/2006/relationships/tags" Target="../tags/tag40.xml"/><Relationship Id="rId6" Type="http://schemas.openxmlformats.org/officeDocument/2006/relationships/image" Target="../media/image7.png"/><Relationship Id="rId52" Type="http://schemas.openxmlformats.org/officeDocument/2006/relationships/slideLayout" Target="../slideLayouts/slideLayout1.xml"/><Relationship Id="rId51" Type="http://schemas.openxmlformats.org/officeDocument/2006/relationships/tags" Target="../tags/tag82.xml"/><Relationship Id="rId50" Type="http://schemas.openxmlformats.org/officeDocument/2006/relationships/tags" Target="../tags/tag81.xml"/><Relationship Id="rId5" Type="http://schemas.openxmlformats.org/officeDocument/2006/relationships/tags" Target="../tags/tag39.xml"/><Relationship Id="rId49" Type="http://schemas.openxmlformats.org/officeDocument/2006/relationships/tags" Target="../tags/tag80.xml"/><Relationship Id="rId48" Type="http://schemas.openxmlformats.org/officeDocument/2006/relationships/tags" Target="../tags/tag79.xml"/><Relationship Id="rId47" Type="http://schemas.openxmlformats.org/officeDocument/2006/relationships/tags" Target="../tags/tag78.xml"/><Relationship Id="rId46" Type="http://schemas.openxmlformats.org/officeDocument/2006/relationships/tags" Target="../tags/tag77.xml"/><Relationship Id="rId45" Type="http://schemas.openxmlformats.org/officeDocument/2006/relationships/tags" Target="../tags/tag76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6.png"/><Relationship Id="rId39" Type="http://schemas.openxmlformats.org/officeDocument/2006/relationships/tags" Target="../tags/tag70.xml"/><Relationship Id="rId38" Type="http://schemas.openxmlformats.org/officeDocument/2006/relationships/tags" Target="../tags/tag69.xml"/><Relationship Id="rId37" Type="http://schemas.openxmlformats.org/officeDocument/2006/relationships/image" Target="../media/image12.png"/><Relationship Id="rId36" Type="http://schemas.openxmlformats.org/officeDocument/2006/relationships/tags" Target="../tags/tag68.xml"/><Relationship Id="rId35" Type="http://schemas.openxmlformats.org/officeDocument/2006/relationships/tags" Target="../tags/tag67.xml"/><Relationship Id="rId34" Type="http://schemas.openxmlformats.org/officeDocument/2006/relationships/tags" Target="../tags/tag66.xml"/><Relationship Id="rId33" Type="http://schemas.openxmlformats.org/officeDocument/2006/relationships/tags" Target="../tags/tag65.xml"/><Relationship Id="rId32" Type="http://schemas.openxmlformats.org/officeDocument/2006/relationships/tags" Target="../tags/tag64.xml"/><Relationship Id="rId31" Type="http://schemas.openxmlformats.org/officeDocument/2006/relationships/tags" Target="../tags/tag63.xml"/><Relationship Id="rId30" Type="http://schemas.openxmlformats.org/officeDocument/2006/relationships/tags" Target="../tags/tag62.xml"/><Relationship Id="rId3" Type="http://schemas.openxmlformats.org/officeDocument/2006/relationships/tags" Target="../tags/tag38.xml"/><Relationship Id="rId29" Type="http://schemas.openxmlformats.org/officeDocument/2006/relationships/tags" Target="../tags/tag61.xml"/><Relationship Id="rId28" Type="http://schemas.openxmlformats.org/officeDocument/2006/relationships/tags" Target="../tags/tag60.xml"/><Relationship Id="rId27" Type="http://schemas.openxmlformats.org/officeDocument/2006/relationships/tags" Target="../tags/tag59.xml"/><Relationship Id="rId26" Type="http://schemas.openxmlformats.org/officeDocument/2006/relationships/tags" Target="../tags/tag58.xml"/><Relationship Id="rId25" Type="http://schemas.openxmlformats.org/officeDocument/2006/relationships/tags" Target="../tags/tag57.xml"/><Relationship Id="rId24" Type="http://schemas.openxmlformats.org/officeDocument/2006/relationships/tags" Target="../tags/tag56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image" Target="../media/image1.png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image" Target="../media/image3.png"/><Relationship Id="rId7" Type="http://schemas.openxmlformats.org/officeDocument/2006/relationships/tags" Target="../tags/tag86.xml"/><Relationship Id="rId6" Type="http://schemas.openxmlformats.org/officeDocument/2006/relationships/image" Target="../media/image7.png"/><Relationship Id="rId5" Type="http://schemas.openxmlformats.org/officeDocument/2006/relationships/tags" Target="../tags/tag85.xm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91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image" Target="../media/image13.png"/><Relationship Id="rId10" Type="http://schemas.openxmlformats.org/officeDocument/2006/relationships/tags" Target="../tags/tag88.xml"/><Relationship Id="rId1" Type="http://schemas.openxmlformats.org/officeDocument/2006/relationships/tags" Target="../tags/tag8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image" Target="../media/image3.png"/><Relationship Id="rId7" Type="http://schemas.openxmlformats.org/officeDocument/2006/relationships/tags" Target="../tags/tag95.xml"/><Relationship Id="rId6" Type="http://schemas.openxmlformats.org/officeDocument/2006/relationships/image" Target="../media/image7.png"/><Relationship Id="rId5" Type="http://schemas.openxmlformats.org/officeDocument/2006/relationships/tags" Target="../tags/tag94.xml"/><Relationship Id="rId4" Type="http://schemas.openxmlformats.org/officeDocument/2006/relationships/image" Target="../media/image2.png"/><Relationship Id="rId3" Type="http://schemas.openxmlformats.org/officeDocument/2006/relationships/tags" Target="../tags/tag93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00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99.xml"/><Relationship Id="rId12" Type="http://schemas.openxmlformats.org/officeDocument/2006/relationships/tags" Target="../tags/tag98.xml"/><Relationship Id="rId11" Type="http://schemas.openxmlformats.org/officeDocument/2006/relationships/image" Target="../media/image13.png"/><Relationship Id="rId10" Type="http://schemas.openxmlformats.org/officeDocument/2006/relationships/tags" Target="../tags/tag97.xml"/><Relationship Id="rId1" Type="http://schemas.openxmlformats.org/officeDocument/2006/relationships/tags" Target="../tags/tag9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05.xml"/><Relationship Id="rId7" Type="http://schemas.openxmlformats.org/officeDocument/2006/relationships/tags" Target="../tags/tag104.xml"/><Relationship Id="rId6" Type="http://schemas.microsoft.com/office/2007/relationships/hdphoto" Target="../media/image16.wdp"/><Relationship Id="rId5" Type="http://schemas.openxmlformats.org/officeDocument/2006/relationships/image" Target="../media/image15.png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image" Target="../media/image14.png"/><Relationship Id="rId1" Type="http://schemas.openxmlformats.org/officeDocument/2006/relationships/tags" Target="../tags/tag10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image" Target="../media/image3.png"/><Relationship Id="rId5" Type="http://schemas.openxmlformats.org/officeDocument/2006/relationships/tags" Target="../tags/tag108.xml"/><Relationship Id="rId4" Type="http://schemas.openxmlformats.org/officeDocument/2006/relationships/image" Target="../media/image7.png"/><Relationship Id="rId3" Type="http://schemas.openxmlformats.org/officeDocument/2006/relationships/tags" Target="../tags/tag107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13.xml"/><Relationship Id="rId16" Type="http://schemas.openxmlformats.org/officeDocument/2006/relationships/image" Target="../media/image21.svg"/><Relationship Id="rId15" Type="http://schemas.openxmlformats.org/officeDocument/2006/relationships/image" Target="../media/image20.png"/><Relationship Id="rId14" Type="http://schemas.openxmlformats.org/officeDocument/2006/relationships/image" Target="../media/image19.png"/><Relationship Id="rId13" Type="http://schemas.openxmlformats.org/officeDocument/2006/relationships/image" Target="../media/image18.svg"/><Relationship Id="rId12" Type="http://schemas.openxmlformats.org/officeDocument/2006/relationships/image" Target="../media/image17.png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tags" Target="../tags/tag10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image" Target="../media/image3.png"/><Relationship Id="rId5" Type="http://schemas.openxmlformats.org/officeDocument/2006/relationships/tags" Target="../tags/tag116.xml"/><Relationship Id="rId4" Type="http://schemas.openxmlformats.org/officeDocument/2006/relationships/image" Target="../media/image7.png"/><Relationship Id="rId3" Type="http://schemas.openxmlformats.org/officeDocument/2006/relationships/tags" Target="../tags/tag115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21.xml"/><Relationship Id="rId16" Type="http://schemas.openxmlformats.org/officeDocument/2006/relationships/image" Target="../media/image20.png"/><Relationship Id="rId15" Type="http://schemas.openxmlformats.org/officeDocument/2006/relationships/image" Target="../media/image23.svg"/><Relationship Id="rId14" Type="http://schemas.openxmlformats.org/officeDocument/2006/relationships/image" Target="../media/image22.png"/><Relationship Id="rId13" Type="http://schemas.openxmlformats.org/officeDocument/2006/relationships/image" Target="../media/image18.svg"/><Relationship Id="rId12" Type="http://schemas.openxmlformats.org/officeDocument/2006/relationships/image" Target="../media/image17.png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tags" Target="../tags/tag11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image" Target="../media/image13.png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image" Target="../media/image7.png"/><Relationship Id="rId3" Type="http://schemas.openxmlformats.org/officeDocument/2006/relationships/tags" Target="../tags/tag123.xml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29.xml"/><Relationship Id="rId11" Type="http://schemas.openxmlformats.org/officeDocument/2006/relationships/image" Target="../media/image3.png"/><Relationship Id="rId10" Type="http://schemas.openxmlformats.org/officeDocument/2006/relationships/tags" Target="../tags/tag128.xml"/><Relationship Id="rId1" Type="http://schemas.openxmlformats.org/officeDocument/2006/relationships/tags" Target="../tags/tag12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image" Target="../media/image3.png"/><Relationship Id="rId5" Type="http://schemas.openxmlformats.org/officeDocument/2006/relationships/tags" Target="../tags/tag132.xml"/><Relationship Id="rId4" Type="http://schemas.openxmlformats.org/officeDocument/2006/relationships/image" Target="../media/image7.png"/><Relationship Id="rId3" Type="http://schemas.openxmlformats.org/officeDocument/2006/relationships/tags" Target="../tags/tag131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37.xml"/><Relationship Id="rId16" Type="http://schemas.openxmlformats.org/officeDocument/2006/relationships/image" Target="../media/image20.png"/><Relationship Id="rId15" Type="http://schemas.openxmlformats.org/officeDocument/2006/relationships/image" Target="../media/image23.svg"/><Relationship Id="rId14" Type="http://schemas.openxmlformats.org/officeDocument/2006/relationships/image" Target="../media/image22.png"/><Relationship Id="rId13" Type="http://schemas.openxmlformats.org/officeDocument/2006/relationships/image" Target="../media/image18.svg"/><Relationship Id="rId12" Type="http://schemas.openxmlformats.org/officeDocument/2006/relationships/image" Target="../media/image17.png"/><Relationship Id="rId11" Type="http://schemas.openxmlformats.org/officeDocument/2006/relationships/tags" Target="../tags/tag136.xml"/><Relationship Id="rId10" Type="http://schemas.openxmlformats.org/officeDocument/2006/relationships/tags" Target="../tags/tag135.xml"/><Relationship Id="rId1" Type="http://schemas.openxmlformats.org/officeDocument/2006/relationships/tags" Target="../tags/tag1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任务三</a:t>
            </a:r>
            <a:r>
              <a:rPr 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zh-CN" alt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合作制作作品</a:t>
            </a:r>
            <a:endParaRPr lang="zh-CN" altLang="en-US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三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册</a:t>
            </a:r>
            <a:r>
              <a:rPr 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主题三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合作制作作品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endParaRPr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926590"/>
            <a:ext cx="867346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启动软件，制作数字宣传作品。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任务拓展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图形"/>
          <p:cNvSpPr txBox="1"/>
          <p:nvPr/>
        </p:nvSpPr>
        <p:spPr>
          <a:xfrm>
            <a:off x="1876425" y="2663825"/>
            <a:ext cx="939292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记录制作过程中出现的问题和解决方法，并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分享。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0" name="图片 19" descr="数字1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816735" y="1931035"/>
            <a:ext cx="399415" cy="399415"/>
          </a:xfrm>
          <a:prstGeom prst="rect">
            <a:avLst/>
          </a:prstGeom>
        </p:spPr>
      </p:pic>
      <p:pic>
        <p:nvPicPr>
          <p:cNvPr id="21" name="图片 20" descr="数字2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800225" y="2933065"/>
            <a:ext cx="334645" cy="3346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  <p:pic>
        <p:nvPicPr>
          <p:cNvPr id="4" name="图片 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574925" y="1411605"/>
            <a:ext cx="7372350" cy="414337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3947160" y="1637665"/>
            <a:ext cx="4443095" cy="1040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ts val="3700"/>
              </a:lnSpc>
            </a:pPr>
            <a:r>
              <a:rPr 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主题三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合作解决问题</a:t>
            </a: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57200" algn="ctr" fontAlgn="auto">
              <a:lnSpc>
                <a:spcPts val="3700"/>
              </a:lnSpc>
            </a:pPr>
            <a:r>
              <a:rPr 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任务三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合作制作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作品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74645" y="3289935"/>
            <a:ext cx="6342380" cy="1514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ts val="3700"/>
              </a:lnSpc>
            </a:pPr>
            <a:r>
              <a:rPr 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获取和整理素材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l" fontAlgn="auto">
              <a:lnSpc>
                <a:spcPts val="3700"/>
              </a:lnSpc>
            </a:pPr>
            <a:r>
              <a:rPr lang="en-US" alt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选择合适的制作软件平台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l" fontAlgn="auto">
              <a:lnSpc>
                <a:spcPts val="3700"/>
              </a:lnSpc>
            </a:pPr>
            <a:r>
              <a:rPr lang="en-US" alt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规划、制作和美化作品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34" name="图形"/>
          <p:cNvGrpSpPr/>
          <p:nvPr/>
        </p:nvGrpSpPr>
        <p:grpSpPr>
          <a:xfrm>
            <a:off x="2158016" y="1447800"/>
            <a:ext cx="8038179" cy="2222500"/>
            <a:chOff x="1516" y="3675"/>
            <a:chExt cx="16142" cy="5018"/>
          </a:xfrm>
        </p:grpSpPr>
        <p:sp>
          <p:nvSpPr>
            <p:cNvPr id="33" name="图形"/>
            <p:cNvSpPr/>
            <p:nvPr>
              <p:custDataLst>
                <p:tags r:id="rId9"/>
              </p:custDataLst>
            </p:nvPr>
          </p:nvSpPr>
          <p:spPr>
            <a:xfrm>
              <a:off x="5917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10"/>
              </p:custDataLst>
            </p:nvPr>
          </p:nvSpPr>
          <p:spPr>
            <a:xfrm>
              <a:off x="14031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11"/>
              </p:custDataLst>
            </p:nvPr>
          </p:nvSpPr>
          <p:spPr>
            <a:xfrm>
              <a:off x="5969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12"/>
              </p:custDataLst>
            </p:nvPr>
          </p:nvSpPr>
          <p:spPr>
            <a:xfrm>
              <a:off x="1414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6118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14170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15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16"/>
              </p:custDataLst>
            </p:nvPr>
          </p:nvSpPr>
          <p:spPr>
            <a:xfrm>
              <a:off x="9974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17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18"/>
              </p:custDataLst>
            </p:nvPr>
          </p:nvSpPr>
          <p:spPr>
            <a:xfrm>
              <a:off x="10182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19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0"/>
              </p:custDataLst>
            </p:nvPr>
          </p:nvSpPr>
          <p:spPr>
            <a:xfrm>
              <a:off x="9925" y="4844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21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7316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6139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25"/>
              </p:custDataLst>
            </p:nvPr>
          </p:nvSpPr>
          <p:spPr>
            <a:xfrm>
              <a:off x="11342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26"/>
              </p:custDataLst>
            </p:nvPr>
          </p:nvSpPr>
          <p:spPr>
            <a:xfrm>
              <a:off x="10122" y="6345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27"/>
              </p:custDataLst>
            </p:nvPr>
          </p:nvSpPr>
          <p:spPr>
            <a:xfrm>
              <a:off x="1536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4148" y="6346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29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30"/>
              </p:custDataLst>
            </p:nvPr>
          </p:nvSpPr>
          <p:spPr>
            <a:xfrm>
              <a:off x="6130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31"/>
              </p:custDataLst>
            </p:nvPr>
          </p:nvSpPr>
          <p:spPr>
            <a:xfrm>
              <a:off x="10241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32"/>
              </p:custDataLst>
            </p:nvPr>
          </p:nvSpPr>
          <p:spPr>
            <a:xfrm>
              <a:off x="14207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3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4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4" name="图形"/>
          <p:cNvSpPr/>
          <p:nvPr>
            <p:custDataLst>
              <p:tags r:id="rId38"/>
            </p:custDataLst>
          </p:nvPr>
        </p:nvSpPr>
        <p:spPr>
          <a:xfrm>
            <a:off x="6334760" y="3961765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" name="图形"/>
          <p:cNvSpPr txBox="1"/>
          <p:nvPr>
            <p:custDataLst>
              <p:tags r:id="rId39"/>
            </p:custDataLst>
          </p:nvPr>
        </p:nvSpPr>
        <p:spPr>
          <a:xfrm>
            <a:off x="7053580" y="4197985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06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7" name="图形"/>
          <p:cNvSpPr/>
          <p:nvPr>
            <p:custDataLst>
              <p:tags r:id="rId40"/>
            </p:custDataLst>
          </p:nvPr>
        </p:nvSpPr>
        <p:spPr>
          <a:xfrm>
            <a:off x="1595755" y="6276975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9" name="图形"/>
          <p:cNvSpPr txBox="1"/>
          <p:nvPr>
            <p:custDataLst>
              <p:tags r:id="rId41"/>
            </p:custDataLst>
          </p:nvPr>
        </p:nvSpPr>
        <p:spPr>
          <a:xfrm>
            <a:off x="6450330" y="5359400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任务拓展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3" name="图形"/>
          <p:cNvSpPr/>
          <p:nvPr>
            <p:custDataLst>
              <p:tags r:id="rId42"/>
            </p:custDataLst>
          </p:nvPr>
        </p:nvSpPr>
        <p:spPr>
          <a:xfrm>
            <a:off x="3342005" y="4709795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43"/>
            </p:custDataLst>
          </p:nvPr>
        </p:nvSpPr>
        <p:spPr>
          <a:xfrm>
            <a:off x="4337685" y="6196330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4" name="图形"/>
          <p:cNvSpPr/>
          <p:nvPr>
            <p:custDataLst>
              <p:tags r:id="rId44"/>
            </p:custDataLst>
          </p:nvPr>
        </p:nvSpPr>
        <p:spPr>
          <a:xfrm>
            <a:off x="4270375" y="4629150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6" name="图形"/>
          <p:cNvSpPr txBox="1"/>
          <p:nvPr>
            <p:custDataLst>
              <p:tags r:id="rId45"/>
            </p:custDataLst>
          </p:nvPr>
        </p:nvSpPr>
        <p:spPr>
          <a:xfrm>
            <a:off x="6505002" y="457885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SIX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5" name="图形"/>
          <p:cNvSpPr/>
          <p:nvPr>
            <p:custDataLst>
              <p:tags r:id="rId46"/>
            </p:custDataLst>
          </p:nvPr>
        </p:nvSpPr>
        <p:spPr>
          <a:xfrm>
            <a:off x="4247515" y="3988435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>
            <p:custDataLst>
              <p:tags r:id="rId47"/>
            </p:custDataLst>
          </p:nvPr>
        </p:nvSpPr>
        <p:spPr>
          <a:xfrm>
            <a:off x="4966335" y="4224655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05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1" name="图形"/>
          <p:cNvSpPr txBox="1"/>
          <p:nvPr>
            <p:custDataLst>
              <p:tags r:id="rId48"/>
            </p:custDataLst>
          </p:nvPr>
        </p:nvSpPr>
        <p:spPr>
          <a:xfrm>
            <a:off x="4363085" y="5367020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四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2" name="图形"/>
          <p:cNvSpPr/>
          <p:nvPr>
            <p:custDataLst>
              <p:tags r:id="rId49"/>
            </p:custDataLst>
          </p:nvPr>
        </p:nvSpPr>
        <p:spPr>
          <a:xfrm>
            <a:off x="2224405" y="4695825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7" name="图形"/>
          <p:cNvSpPr txBox="1"/>
          <p:nvPr>
            <p:custDataLst>
              <p:tags r:id="rId50"/>
            </p:custDataLst>
          </p:nvPr>
        </p:nvSpPr>
        <p:spPr>
          <a:xfrm>
            <a:off x="4370767" y="4612512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5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73025" y="2173607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5476875" y="1024890"/>
            <a:ext cx="5094605" cy="4223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确立分组后，就可以小组合作完成数字作品。按照任务分工表，分头获取、整理需要的素材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壮壮平时喜欢收集整理图片，提出负责搜集图片素材；小智擅长编辑文字，提出负责撰写作品的宣传语；小美精通演示文稿软件的使用，提出负责作品制作。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53845" y="3269615"/>
            <a:ext cx="3590070" cy="1344608"/>
            <a:chOff x="2421" y="3273"/>
            <a:chExt cx="8647" cy="4299"/>
          </a:xfrm>
        </p:grpSpPr>
        <p:sp>
          <p:nvSpPr>
            <p:cNvPr id="9" name="图形"/>
            <p:cNvSpPr txBox="1"/>
            <p:nvPr/>
          </p:nvSpPr>
          <p:spPr>
            <a:xfrm>
              <a:off x="3381" y="4609"/>
              <a:ext cx="6739" cy="294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合作完成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2421" y="3273"/>
              <a:ext cx="8647" cy="4299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" y="3812540"/>
            <a:ext cx="2508885" cy="26333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·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5721985" y="2420620"/>
            <a:ext cx="5216525" cy="20167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学习中，相互协作至关重要。小组分工明确，凭借协作，我们可以收获知识，共同创作出满意的作品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24092" y="1732342"/>
            <a:ext cx="4164992" cy="2873472"/>
            <a:chOff x="2360" y="3657"/>
            <a:chExt cx="8539" cy="3904"/>
          </a:xfrm>
        </p:grpSpPr>
        <p:sp>
          <p:nvSpPr>
            <p:cNvPr id="9" name="图形"/>
            <p:cNvSpPr txBox="1"/>
            <p:nvPr/>
          </p:nvSpPr>
          <p:spPr>
            <a:xfrm>
              <a:off x="3160" y="4193"/>
              <a:ext cx="7499" cy="294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组内如何相互协作制作作品呢？这节课让我们一起学习《合作制作作品》。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2360" y="3657"/>
              <a:ext cx="8539" cy="3904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782060"/>
            <a:ext cx="2508885" cy="26333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3315" y="1562100"/>
            <a:ext cx="10074910" cy="150368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根据分工任务表，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组员需要收集不同的素材，但是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素材的获取方式有很多，下列素材的获取方式有哪些？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  <p:graphicFrame>
        <p:nvGraphicFramePr>
          <p:cNvPr id="2" name="表格 1"/>
          <p:cNvGraphicFramePr/>
          <p:nvPr>
            <p:custDataLst>
              <p:tags r:id="rId7"/>
            </p:custDataLst>
          </p:nvPr>
        </p:nvGraphicFramePr>
        <p:xfrm>
          <a:off x="1410335" y="2702560"/>
          <a:ext cx="7896860" cy="3708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39620"/>
                <a:gridCol w="5857240"/>
              </a:tblGrid>
              <a:tr h="684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楷体" panose="02010609060101010101" charset="-122"/>
                          <a:ea typeface="楷体" panose="02010609060101010101" charset="-122"/>
                        </a:rPr>
                        <a:t>素材</a:t>
                      </a: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楷体" panose="02010609060101010101" charset="-122"/>
                          <a:ea typeface="楷体" panose="02010609060101010101" charset="-122"/>
                        </a:rPr>
                        <a:t>获取方式</a:t>
                      </a: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756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楷体" panose="02010609060101010101" charset="-122"/>
                          <a:ea typeface="楷体" panose="02010609060101010101" charset="-122"/>
                        </a:rPr>
                        <a:t>图片素材</a:t>
                      </a: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756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楷体" panose="02010609060101010101" charset="-122"/>
                          <a:ea typeface="楷体" panose="02010609060101010101" charset="-122"/>
                        </a:rPr>
                        <a:t>视频素材</a:t>
                      </a: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756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楷体" panose="02010609060101010101" charset="-122"/>
                          <a:ea typeface="楷体" panose="02010609060101010101" charset="-122"/>
                        </a:rPr>
                        <a:t>音频素材</a:t>
                      </a: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756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楷体" panose="02010609060101010101" charset="-122"/>
                          <a:ea typeface="楷体" panose="02010609060101010101" charset="-122"/>
                        </a:rPr>
                        <a:t>文字素材</a:t>
                      </a: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3622040" y="3441065"/>
            <a:ext cx="5595620" cy="66357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 algn="just" fontAlgn="auto">
              <a:lnSpc>
                <a:spcPts val="3700"/>
              </a:lnSpc>
            </a:pP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网络下载、实地拍摄、扫描成像</a:t>
            </a:r>
            <a:endParaRPr lang="zh-CN" altLang="en-US" sz="2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22040" y="4104640"/>
            <a:ext cx="5595620" cy="66357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 algn="just" fontAlgn="auto">
              <a:lnSpc>
                <a:spcPts val="3700"/>
              </a:lnSpc>
            </a:pP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网络下载、视频截取、自制视频</a:t>
            </a:r>
            <a:endParaRPr lang="zh-CN" altLang="en-US" sz="2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22040" y="4756785"/>
            <a:ext cx="5595620" cy="66357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 algn="just" fontAlgn="auto">
              <a:lnSpc>
                <a:spcPts val="3700"/>
              </a:lnSpc>
            </a:pP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网络下载、录制音频</a:t>
            </a:r>
            <a:endParaRPr lang="zh-CN" altLang="en-US" sz="2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22040" y="5748655"/>
            <a:ext cx="5595620" cy="66357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 algn="just" fontAlgn="auto">
              <a:lnSpc>
                <a:spcPct val="100000"/>
              </a:lnSpc>
            </a:pP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官方网站查找、书籍阅读、采访记录、搜索引擎查找</a:t>
            </a:r>
            <a:endParaRPr lang="zh-CN" altLang="en-US" sz="2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2" grpId="0"/>
      <p:bldP spid="6" grpId="1"/>
      <p:bldP spid="8" grpId="1"/>
      <p:bldP spid="11" grpId="1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你们小组收集的素材是如何分类的？请查看小组收集的素材分类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是否合理、准确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活动二：看一看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42745" y="1595755"/>
            <a:ext cx="625475" cy="625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078480" y="2834640"/>
            <a:ext cx="6383655" cy="201358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749425" y="5274945"/>
            <a:ext cx="2343785" cy="726440"/>
            <a:chOff x="7322" y="8239"/>
            <a:chExt cx="3691" cy="1144"/>
          </a:xfrm>
        </p:grpSpPr>
        <p:pic>
          <p:nvPicPr>
            <p:cNvPr id="10" name="图片 9" descr="时间"/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7322" y="8239"/>
              <a:ext cx="1144" cy="1144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7855" y="8405"/>
              <a:ext cx="3158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三分钟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1886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制作作品有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多种软件平台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可以选择，有的适合在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计算机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上使用，有的适合在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手机和平板电脑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上使用。请进行小组调研和讨论，选择适合本组数字宣传作品制作的软件平台。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活动三：议一议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42745" y="1457960"/>
            <a:ext cx="625475" cy="6254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732405" y="3788410"/>
            <a:ext cx="846328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小组讨论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图片 8" descr="小组讨论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541270" y="3862070"/>
            <a:ext cx="673100" cy="673100"/>
          </a:xfrm>
          <a:prstGeom prst="rect">
            <a:avLst/>
          </a:prstGeom>
        </p:spPr>
      </p:pic>
      <p:pic>
        <p:nvPicPr>
          <p:cNvPr id="10" name="图片 9" descr="时间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593340" y="5383530"/>
            <a:ext cx="726440" cy="72644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866390" y="5502910"/>
            <a:ext cx="262001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  <p:bldP spid="8" grpId="0"/>
      <p:bldP spid="13" grpId="0"/>
      <p:bldP spid="8" grpId="1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5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8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9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活动三：议一议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160145" y="1986280"/>
            <a:ext cx="10237470" cy="3472815"/>
            <a:chOff x="2861" y="5029"/>
            <a:chExt cx="16122" cy="5469"/>
          </a:xfrm>
        </p:grpSpPr>
        <p:pic>
          <p:nvPicPr>
            <p:cNvPr id="26" name="图形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16648" y="8060"/>
              <a:ext cx="2335" cy="2438"/>
            </a:xfrm>
            <a:prstGeom prst="rect">
              <a:avLst/>
            </a:prstGeom>
          </p:spPr>
        </p:pic>
        <p:sp>
          <p:nvSpPr>
            <p:cNvPr id="4" name="图形"/>
            <p:cNvSpPr txBox="1"/>
            <p:nvPr/>
          </p:nvSpPr>
          <p:spPr>
            <a:xfrm>
              <a:off x="2861" y="5029"/>
              <a:ext cx="14983" cy="438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>
                <a:lnSpc>
                  <a:spcPts val="3500"/>
                </a:lnSpc>
                <a:buClrTx/>
                <a:buSzTx/>
                <a:buNone/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经调研，我们发现制作作品常用的软件平台有</a:t>
              </a:r>
              <a:r>
                <a:rPr lang="en-US" altLang="zh-CN" sz="2800" b="1" u="sng"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 </a:t>
              </a:r>
              <a:r>
                <a:rPr lang="en-US" altLang="zh-CN" sz="2800" b="1" u="sng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WPS</a:t>
              </a:r>
              <a:r>
                <a:rPr lang="zh-CN" altLang="en-US" sz="2800" b="1" u="sng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、剪映、美图秀秀</a:t>
              </a:r>
              <a:r>
                <a:rPr lang="en-US" altLang="zh-CN" sz="2800" b="1" u="sng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 </a:t>
              </a:r>
              <a:r>
                <a:rPr lang="zh-CN" altLang="en-US" sz="2800" b="1" u="sng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、</a:t>
              </a:r>
              <a:r>
                <a:rPr lang="en-US" altLang="zh-CN" sz="2800" b="1" u="sng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……       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等。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  <a:p>
              <a:pPr indent="457200" algn="just">
                <a:lnSpc>
                  <a:spcPts val="3500"/>
                </a:lnSpc>
                <a:buClrTx/>
                <a:buSzTx/>
                <a:buNone/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我们小组讨论后，选定要采用的软件平台有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  <a:p>
              <a:pPr indent="457200" algn="just">
                <a:lnSpc>
                  <a:spcPts val="3500"/>
                </a:lnSpc>
                <a:buClrTx/>
                <a:buSzTx/>
                <a:buNone/>
              </a:pP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                                                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，</a:t>
              </a: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  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  <a:p>
              <a:pPr indent="457200" algn="just">
                <a:lnSpc>
                  <a:spcPts val="3500"/>
                </a:lnSpc>
                <a:buClrTx/>
                <a:buSzTx/>
                <a:buNone/>
              </a:pPr>
              <a:endPara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  <a:p>
              <a:pPr indent="0" algn="just" fontAlgn="auto">
                <a:lnSpc>
                  <a:spcPts val="3500"/>
                </a:lnSpc>
                <a:buClrTx/>
                <a:buSzTx/>
                <a:buNone/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理由是</a:t>
              </a: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                                             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4463" y="7122"/>
              <a:ext cx="315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885" y="8060"/>
              <a:ext cx="1466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917" y="9279"/>
              <a:ext cx="1238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1437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为了较快完成作品，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可以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在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制作作品前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初步规划作品的框架、结构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。请以思维导图的形式，呈现你们小组作品的制作规划。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503045" y="1588770"/>
            <a:ext cx="625475" cy="62547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2541270" y="3788410"/>
            <a:ext cx="8654415" cy="1874520"/>
            <a:chOff x="4002" y="5966"/>
            <a:chExt cx="13629" cy="2952"/>
          </a:xfrm>
        </p:grpSpPr>
        <p:sp>
          <p:nvSpPr>
            <p:cNvPr id="8" name="文本框 7"/>
            <p:cNvSpPr txBox="1"/>
            <p:nvPr/>
          </p:nvSpPr>
          <p:spPr>
            <a:xfrm>
              <a:off x="4303" y="5966"/>
              <a:ext cx="13328" cy="116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ct val="1500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小组讨论</a:t>
              </a:r>
              <a:endParaRPr lang="zh-CN" sz="28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pic>
          <p:nvPicPr>
            <p:cNvPr id="9" name="图片 8" descr="小组讨论"/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4002" y="6082"/>
              <a:ext cx="1060" cy="1060"/>
            </a:xfrm>
            <a:prstGeom prst="rect">
              <a:avLst/>
            </a:prstGeom>
          </p:spPr>
        </p:pic>
        <p:pic>
          <p:nvPicPr>
            <p:cNvPr id="15" name="图片 14" descr="时间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4084" y="7774"/>
              <a:ext cx="1144" cy="1144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4514" y="7962"/>
              <a:ext cx="4126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八分钟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TABLE_ENDDRAG_ORIGIN_RECT" val="621*269"/>
  <p:tag name="TABLE_ENDDRAG_RECT" val="111*240*621*269"/>
</p:tagLst>
</file>

<file path=ppt/tags/tag10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2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NDNjYmQxODk4NTNlMDc5MjUwM2U4ZWZhMWVjMGMyMzkifQ==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1031</Words>
  <Application>WPS 演示</Application>
  <PresentationFormat>自定义</PresentationFormat>
  <Paragraphs>159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Arial Unicode MS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375</cp:revision>
  <dcterms:created xsi:type="dcterms:W3CDTF">2019-06-19T02:08:00Z</dcterms:created>
  <dcterms:modified xsi:type="dcterms:W3CDTF">2026-03-02T00:42:53Z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KSOSaveFontToCloudKey">
    <vt:lpwstr>212913176_cloud</vt:lpwstr>
  </property>
  <property fmtid="{D5CDD505-2E9C-101B-9397-08002B2CF9AE}" pid="4" name="ICV">
    <vt:lpwstr>37C1512C55C5453F88B462A22A6D1095_13</vt:lpwstr>
  </property>
</Properties>
</file>